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sldIdLst>
    <p:sldId id="323" r:id="rId5"/>
    <p:sldId id="260" r:id="rId6"/>
    <p:sldId id="325" r:id="rId7"/>
    <p:sldId id="326" r:id="rId8"/>
    <p:sldId id="327" r:id="rId9"/>
    <p:sldId id="328" r:id="rId10"/>
    <p:sldId id="324" r:id="rId11"/>
    <p:sldId id="329" r:id="rId12"/>
    <p:sldId id="330" r:id="rId13"/>
    <p:sldId id="331" r:id="rId14"/>
    <p:sldId id="332" r:id="rId15"/>
    <p:sldId id="333" r:id="rId16"/>
    <p:sldId id="334" r:id="rId17"/>
    <p:sldId id="335" r:id="rId18"/>
    <p:sldId id="336" r:id="rId19"/>
    <p:sldId id="322" r:id="rId20"/>
    <p:sldId id="319" r:id="rId21"/>
    <p:sldId id="320" r:id="rId22"/>
    <p:sldId id="309" r:id="rId23"/>
    <p:sldId id="25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196F3"/>
    <a:srgbClr val="009688"/>
    <a:srgbClr val="FFDDFF"/>
    <a:srgbClr val="0000FF"/>
    <a:srgbClr val="56C3EB"/>
    <a:srgbClr val="B7F5E3"/>
    <a:srgbClr val="E8CE5E"/>
    <a:srgbClr val="F2C2B8"/>
    <a:srgbClr val="FBECE9"/>
    <a:srgbClr val="7BED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D854B7-2138-492C-9990-E224D08EBD26}" v="33" dt="2023-09-19T06:58:50.0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84369" autoAdjust="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jpeg>
</file>

<file path=ppt/media/image13.jpeg>
</file>

<file path=ppt/media/image14.jpeg>
</file>

<file path=ppt/media/image15.png>
</file>

<file path=ppt/media/image16.jpe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53A7D-06FA-4047-9890-1E1F5F3DC559}" type="datetimeFigureOut">
              <a:rPr lang="en-AU" smtClean="0"/>
              <a:t>10/10/2023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16A4F0-CA19-4581-AC6C-4B932AE8F94A}" type="slidenum">
              <a:rPr lang="en-AU" smtClean="0"/>
              <a:t>‹#›</a:t>
            </a:fld>
            <a:endParaRPr lang="en-AU"/>
          </a:p>
        </p:txBody>
      </p:sp>
    </p:spTree>
    <p:extLst>
      <p:ext uri="{BB962C8B-B14F-4D97-AF65-F5344CB8AC3E}">
        <p14:creationId xmlns:p14="http://schemas.microsoft.com/office/powerpoint/2010/main" val="39762229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Font: </a:t>
            </a:r>
            <a:r>
              <a:rPr lang="en-AU" dirty="0" err="1"/>
              <a:t>Coconutz</a:t>
            </a:r>
            <a:r>
              <a:rPr lang="en-AU" dirty="0"/>
              <a:t> by </a:t>
            </a:r>
            <a:r>
              <a:rPr lang="en-AU" dirty="0" err="1"/>
              <a:t>typefactory</a:t>
            </a:r>
            <a:r>
              <a:rPr lang="en-AU" dirty="0"/>
              <a:t> on </a:t>
            </a:r>
            <a:r>
              <a:rPr lang="en-AU" err="1"/>
              <a:t>fontspace</a:t>
            </a:r>
            <a:r>
              <a:rPr lang="en-AU"/>
              <a:t>.com</a:t>
            </a:r>
          </a:p>
        </p:txBody>
      </p:sp>
      <p:sp>
        <p:nvSpPr>
          <p:cNvPr id="4" name="Slide Number Placeholder 3"/>
          <p:cNvSpPr>
            <a:spLocks noGrp="1"/>
          </p:cNvSpPr>
          <p:nvPr>
            <p:ph type="sldNum" sz="quarter" idx="5"/>
          </p:nvPr>
        </p:nvSpPr>
        <p:spPr/>
        <p:txBody>
          <a:bodyPr/>
          <a:lstStyle/>
          <a:p>
            <a:fld id="{EC16A4F0-CA19-4581-AC6C-4B932AE8F94A}" type="slidenum">
              <a:rPr lang="en-AU" smtClean="0"/>
              <a:t>1</a:t>
            </a:fld>
            <a:endParaRPr lang="en-AU"/>
          </a:p>
        </p:txBody>
      </p:sp>
    </p:spTree>
    <p:extLst>
      <p:ext uri="{BB962C8B-B14F-4D97-AF65-F5344CB8AC3E}">
        <p14:creationId xmlns:p14="http://schemas.microsoft.com/office/powerpoint/2010/main" val="13915949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Exit ticket ppt – slide 7</a:t>
            </a:r>
            <a:endParaRPr lang="en-AU" dirty="0"/>
          </a:p>
        </p:txBody>
      </p:sp>
      <p:sp>
        <p:nvSpPr>
          <p:cNvPr id="4" name="Slide Number Placeholder 3"/>
          <p:cNvSpPr>
            <a:spLocks noGrp="1"/>
          </p:cNvSpPr>
          <p:nvPr>
            <p:ph type="sldNum" sz="quarter" idx="5"/>
          </p:nvPr>
        </p:nvSpPr>
        <p:spPr/>
        <p:txBody>
          <a:bodyPr/>
          <a:lstStyle/>
          <a:p>
            <a:fld id="{EC16A4F0-CA19-4581-AC6C-4B932AE8F94A}" type="slidenum">
              <a:rPr lang="en-AU" smtClean="0"/>
              <a:t>15</a:t>
            </a:fld>
            <a:endParaRPr lang="en-AU"/>
          </a:p>
        </p:txBody>
      </p:sp>
    </p:spTree>
    <p:extLst>
      <p:ext uri="{BB962C8B-B14F-4D97-AF65-F5344CB8AC3E}">
        <p14:creationId xmlns:p14="http://schemas.microsoft.com/office/powerpoint/2010/main" val="1786550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Font: </a:t>
            </a:r>
            <a:r>
              <a:rPr lang="en-AU" dirty="0" err="1"/>
              <a:t>Coconutz</a:t>
            </a:r>
            <a:r>
              <a:rPr lang="en-AU" dirty="0"/>
              <a:t> by </a:t>
            </a:r>
            <a:r>
              <a:rPr lang="en-AU" dirty="0" err="1"/>
              <a:t>typefactory</a:t>
            </a:r>
            <a:r>
              <a:rPr lang="en-AU" dirty="0"/>
              <a:t> on fontspace.com</a:t>
            </a:r>
          </a:p>
        </p:txBody>
      </p:sp>
      <p:sp>
        <p:nvSpPr>
          <p:cNvPr id="4" name="Slide Number Placeholder 3"/>
          <p:cNvSpPr>
            <a:spLocks noGrp="1"/>
          </p:cNvSpPr>
          <p:nvPr>
            <p:ph type="sldNum" sz="quarter" idx="5"/>
          </p:nvPr>
        </p:nvSpPr>
        <p:spPr/>
        <p:txBody>
          <a:bodyPr/>
          <a:lstStyle/>
          <a:p>
            <a:fld id="{EC16A4F0-CA19-4581-AC6C-4B932AE8F94A}" type="slidenum">
              <a:rPr lang="en-AU" smtClean="0"/>
              <a:t>16</a:t>
            </a:fld>
            <a:endParaRPr lang="en-AU"/>
          </a:p>
        </p:txBody>
      </p:sp>
    </p:spTree>
    <p:extLst>
      <p:ext uri="{BB962C8B-B14F-4D97-AF65-F5344CB8AC3E}">
        <p14:creationId xmlns:p14="http://schemas.microsoft.com/office/powerpoint/2010/main" val="26543931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Get students to complete brain break exercise then do a deep cleansing breath to release and resettle. </a:t>
            </a:r>
          </a:p>
          <a:p>
            <a:r>
              <a:rPr lang="en-AU" dirty="0"/>
              <a:t>Instruct students to take a deep breath and close their eyes.</a:t>
            </a:r>
          </a:p>
          <a:p>
            <a:r>
              <a:rPr lang="en-AU" dirty="0"/>
              <a:t>Slowly count down from 5 and tell students to take a deep breath on each count.</a:t>
            </a:r>
          </a:p>
          <a:p>
            <a:r>
              <a:rPr lang="en-AU" dirty="0"/>
              <a:t>At 1, tell students to open their eyes and resume the lesson.</a:t>
            </a:r>
          </a:p>
        </p:txBody>
      </p:sp>
      <p:sp>
        <p:nvSpPr>
          <p:cNvPr id="4" name="Slide Number Placeholder 3"/>
          <p:cNvSpPr>
            <a:spLocks noGrp="1"/>
          </p:cNvSpPr>
          <p:nvPr>
            <p:ph type="sldNum" sz="quarter" idx="5"/>
          </p:nvPr>
        </p:nvSpPr>
        <p:spPr/>
        <p:txBody>
          <a:bodyPr/>
          <a:lstStyle/>
          <a:p>
            <a:fld id="{EC16A4F0-CA19-4581-AC6C-4B932AE8F94A}" type="slidenum">
              <a:rPr lang="en-AU" smtClean="0"/>
              <a:t>17</a:t>
            </a:fld>
            <a:endParaRPr lang="en-AU"/>
          </a:p>
        </p:txBody>
      </p:sp>
    </p:spTree>
    <p:extLst>
      <p:ext uri="{BB962C8B-B14F-4D97-AF65-F5344CB8AC3E}">
        <p14:creationId xmlns:p14="http://schemas.microsoft.com/office/powerpoint/2010/main" val="5332593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Font: </a:t>
            </a:r>
            <a:r>
              <a:rPr lang="en-AU" dirty="0" err="1"/>
              <a:t>Coconutz</a:t>
            </a:r>
            <a:r>
              <a:rPr lang="en-AU" dirty="0"/>
              <a:t> by </a:t>
            </a:r>
            <a:r>
              <a:rPr lang="en-AU" dirty="0" err="1"/>
              <a:t>typefactory</a:t>
            </a:r>
            <a:r>
              <a:rPr lang="en-AU" dirty="0"/>
              <a:t> on </a:t>
            </a:r>
            <a:r>
              <a:rPr lang="en-AU" err="1"/>
              <a:t>fontspace</a:t>
            </a:r>
            <a:r>
              <a:rPr lang="en-AU"/>
              <a:t>.com</a:t>
            </a:r>
          </a:p>
        </p:txBody>
      </p:sp>
      <p:sp>
        <p:nvSpPr>
          <p:cNvPr id="4" name="Slide Number Placeholder 3"/>
          <p:cNvSpPr>
            <a:spLocks noGrp="1"/>
          </p:cNvSpPr>
          <p:nvPr>
            <p:ph type="sldNum" sz="quarter" idx="5"/>
          </p:nvPr>
        </p:nvSpPr>
        <p:spPr/>
        <p:txBody>
          <a:bodyPr/>
          <a:lstStyle/>
          <a:p>
            <a:fld id="{EC16A4F0-CA19-4581-AC6C-4B932AE8F94A}" type="slidenum">
              <a:rPr lang="en-AU" smtClean="0"/>
              <a:t>20</a:t>
            </a:fld>
            <a:endParaRPr lang="en-AU"/>
          </a:p>
        </p:txBody>
      </p:sp>
    </p:spTree>
    <p:extLst>
      <p:ext uri="{BB962C8B-B14F-4D97-AF65-F5344CB8AC3E}">
        <p14:creationId xmlns:p14="http://schemas.microsoft.com/office/powerpoint/2010/main" val="1949240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0CED9-57D4-4754-BE06-214279C395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E159CF6D-7689-414D-8455-06BF7AC279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40E63D8-6F1A-4CC9-A049-E7DCAC45DB36}"/>
              </a:ext>
            </a:extLst>
          </p:cNvPr>
          <p:cNvSpPr>
            <a:spLocks noGrp="1"/>
          </p:cNvSpPr>
          <p:nvPr>
            <p:ph type="dt" sz="half" idx="10"/>
          </p:nvPr>
        </p:nvSpPr>
        <p:spPr/>
        <p:txBody>
          <a:bodyPr/>
          <a:lstStyle/>
          <a:p>
            <a:fld id="{FA2BD9D9-1CCA-4D31-9696-A5E23FCB3B87}" type="datetimeFigureOut">
              <a:rPr lang="en-AU" smtClean="0"/>
              <a:t>10/10/2023</a:t>
            </a:fld>
            <a:endParaRPr lang="en-AU"/>
          </a:p>
        </p:txBody>
      </p:sp>
      <p:sp>
        <p:nvSpPr>
          <p:cNvPr id="5" name="Footer Placeholder 4">
            <a:extLst>
              <a:ext uri="{FF2B5EF4-FFF2-40B4-BE49-F238E27FC236}">
                <a16:creationId xmlns:a16="http://schemas.microsoft.com/office/drawing/2014/main" id="{D53C6975-7014-4428-83FA-CBE55A8E516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488D52E-AA3F-406B-9214-A6F683399B56}"/>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580690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6AEE9-872C-45DA-AF3F-1CA11451BEF2}"/>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AD837A6-EFF9-409B-9C15-896912BC5F1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3D5D39F-5EF1-4025-A27B-B143119DED95}"/>
              </a:ext>
            </a:extLst>
          </p:cNvPr>
          <p:cNvSpPr>
            <a:spLocks noGrp="1"/>
          </p:cNvSpPr>
          <p:nvPr>
            <p:ph type="dt" sz="half" idx="10"/>
          </p:nvPr>
        </p:nvSpPr>
        <p:spPr/>
        <p:txBody>
          <a:bodyPr/>
          <a:lstStyle/>
          <a:p>
            <a:fld id="{FA2BD9D9-1CCA-4D31-9696-A5E23FCB3B87}" type="datetimeFigureOut">
              <a:rPr lang="en-AU" smtClean="0"/>
              <a:t>10/10/2023</a:t>
            </a:fld>
            <a:endParaRPr lang="en-AU"/>
          </a:p>
        </p:txBody>
      </p:sp>
      <p:sp>
        <p:nvSpPr>
          <p:cNvPr id="5" name="Footer Placeholder 4">
            <a:extLst>
              <a:ext uri="{FF2B5EF4-FFF2-40B4-BE49-F238E27FC236}">
                <a16:creationId xmlns:a16="http://schemas.microsoft.com/office/drawing/2014/main" id="{76A8FDDB-137A-434D-B634-8AE8E8ED1EC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B4679B9-990E-4ED7-A571-35E63B450C76}"/>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3642028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D3FE15-C5FA-449A-8CD4-E031B901346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39953D1-629E-4A08-9403-7FB017899F7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45B0704-3383-4C28-9989-192E0D0694A4}"/>
              </a:ext>
            </a:extLst>
          </p:cNvPr>
          <p:cNvSpPr>
            <a:spLocks noGrp="1"/>
          </p:cNvSpPr>
          <p:nvPr>
            <p:ph type="dt" sz="half" idx="10"/>
          </p:nvPr>
        </p:nvSpPr>
        <p:spPr/>
        <p:txBody>
          <a:bodyPr/>
          <a:lstStyle/>
          <a:p>
            <a:fld id="{FA2BD9D9-1CCA-4D31-9696-A5E23FCB3B87}" type="datetimeFigureOut">
              <a:rPr lang="en-AU" smtClean="0"/>
              <a:t>10/10/2023</a:t>
            </a:fld>
            <a:endParaRPr lang="en-AU"/>
          </a:p>
        </p:txBody>
      </p:sp>
      <p:sp>
        <p:nvSpPr>
          <p:cNvPr id="5" name="Footer Placeholder 4">
            <a:extLst>
              <a:ext uri="{FF2B5EF4-FFF2-40B4-BE49-F238E27FC236}">
                <a16:creationId xmlns:a16="http://schemas.microsoft.com/office/drawing/2014/main" id="{E273C753-44AF-416E-B2EC-B0B0E8437872}"/>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BD4F2A6-A567-4320-AEE4-8E68BCA679F4}"/>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342450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69D78-8E8B-429B-A227-E12F1743F3E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B4F77E5-EEF9-4B71-802F-A1BB0B9472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3AFFB72-04F8-451D-B40B-23851902B783}"/>
              </a:ext>
            </a:extLst>
          </p:cNvPr>
          <p:cNvSpPr>
            <a:spLocks noGrp="1"/>
          </p:cNvSpPr>
          <p:nvPr>
            <p:ph type="dt" sz="half" idx="10"/>
          </p:nvPr>
        </p:nvSpPr>
        <p:spPr/>
        <p:txBody>
          <a:bodyPr/>
          <a:lstStyle/>
          <a:p>
            <a:fld id="{FA2BD9D9-1CCA-4D31-9696-A5E23FCB3B87}" type="datetimeFigureOut">
              <a:rPr lang="en-AU" smtClean="0"/>
              <a:t>10/10/2023</a:t>
            </a:fld>
            <a:endParaRPr lang="en-AU"/>
          </a:p>
        </p:txBody>
      </p:sp>
      <p:sp>
        <p:nvSpPr>
          <p:cNvPr id="5" name="Footer Placeholder 4">
            <a:extLst>
              <a:ext uri="{FF2B5EF4-FFF2-40B4-BE49-F238E27FC236}">
                <a16:creationId xmlns:a16="http://schemas.microsoft.com/office/drawing/2014/main" id="{6A969440-39F3-4DAF-835D-90D8CB9F5D0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2635246A-1DE0-47BF-B4F1-86A98D1F8A51}"/>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1754793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3DB97-CA28-4264-9372-C53F512D74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BDE2CE41-07F7-47E2-A11A-57E5E109C4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0D6488-2BB2-492E-A34F-FA7DBF14DE20}"/>
              </a:ext>
            </a:extLst>
          </p:cNvPr>
          <p:cNvSpPr>
            <a:spLocks noGrp="1"/>
          </p:cNvSpPr>
          <p:nvPr>
            <p:ph type="dt" sz="half" idx="10"/>
          </p:nvPr>
        </p:nvSpPr>
        <p:spPr/>
        <p:txBody>
          <a:bodyPr/>
          <a:lstStyle/>
          <a:p>
            <a:fld id="{FA2BD9D9-1CCA-4D31-9696-A5E23FCB3B87}" type="datetimeFigureOut">
              <a:rPr lang="en-AU" smtClean="0"/>
              <a:t>10/10/2023</a:t>
            </a:fld>
            <a:endParaRPr lang="en-AU"/>
          </a:p>
        </p:txBody>
      </p:sp>
      <p:sp>
        <p:nvSpPr>
          <p:cNvPr id="5" name="Footer Placeholder 4">
            <a:extLst>
              <a:ext uri="{FF2B5EF4-FFF2-40B4-BE49-F238E27FC236}">
                <a16:creationId xmlns:a16="http://schemas.microsoft.com/office/drawing/2014/main" id="{FFBA4962-0247-410E-86F6-897A7738DA7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26BD665-5CFC-4E7E-97AB-2BAB28F1C938}"/>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3389596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3457B-916E-41EC-B3C8-EB1A25710A0F}"/>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D0D68D18-9FD1-456C-AF2C-6D275C0588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DE489666-07FD-44D6-8615-208B0267043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084F3ADA-00E6-4A96-8459-ED68992B0650}"/>
              </a:ext>
            </a:extLst>
          </p:cNvPr>
          <p:cNvSpPr>
            <a:spLocks noGrp="1"/>
          </p:cNvSpPr>
          <p:nvPr>
            <p:ph type="dt" sz="half" idx="10"/>
          </p:nvPr>
        </p:nvSpPr>
        <p:spPr/>
        <p:txBody>
          <a:bodyPr/>
          <a:lstStyle/>
          <a:p>
            <a:fld id="{FA2BD9D9-1CCA-4D31-9696-A5E23FCB3B87}" type="datetimeFigureOut">
              <a:rPr lang="en-AU" smtClean="0"/>
              <a:t>10/10/2023</a:t>
            </a:fld>
            <a:endParaRPr lang="en-AU"/>
          </a:p>
        </p:txBody>
      </p:sp>
      <p:sp>
        <p:nvSpPr>
          <p:cNvPr id="6" name="Footer Placeholder 5">
            <a:extLst>
              <a:ext uri="{FF2B5EF4-FFF2-40B4-BE49-F238E27FC236}">
                <a16:creationId xmlns:a16="http://schemas.microsoft.com/office/drawing/2014/main" id="{2EF34B45-4FCB-4E19-8535-E287F9E212A0}"/>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B241770-096C-4966-BEED-D7DFF1029F9F}"/>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3938755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35F9F-C318-4F84-909C-9C8334C37AB6}"/>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F310BDCD-B263-4234-BC99-52CE040C7A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0523BA9-84D1-42DE-99C6-0356EDF501F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DB4DAAB8-2058-4F25-BB95-D829C6A201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7F8D64-6EF9-41EA-93EE-364F3817DBA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18E9B6C4-BFCF-478C-BE02-65E12ECC60BC}"/>
              </a:ext>
            </a:extLst>
          </p:cNvPr>
          <p:cNvSpPr>
            <a:spLocks noGrp="1"/>
          </p:cNvSpPr>
          <p:nvPr>
            <p:ph type="dt" sz="half" idx="10"/>
          </p:nvPr>
        </p:nvSpPr>
        <p:spPr/>
        <p:txBody>
          <a:bodyPr/>
          <a:lstStyle/>
          <a:p>
            <a:fld id="{FA2BD9D9-1CCA-4D31-9696-A5E23FCB3B87}" type="datetimeFigureOut">
              <a:rPr lang="en-AU" smtClean="0"/>
              <a:t>10/10/2023</a:t>
            </a:fld>
            <a:endParaRPr lang="en-AU"/>
          </a:p>
        </p:txBody>
      </p:sp>
      <p:sp>
        <p:nvSpPr>
          <p:cNvPr id="8" name="Footer Placeholder 7">
            <a:extLst>
              <a:ext uri="{FF2B5EF4-FFF2-40B4-BE49-F238E27FC236}">
                <a16:creationId xmlns:a16="http://schemas.microsoft.com/office/drawing/2014/main" id="{CF80C101-21ED-48EF-A537-186CE0B28EEF}"/>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A0D5A857-C6AB-4AB3-B7D9-970CD1115730}"/>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1599532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C4BD6-4989-4A2D-85A1-CAD1B67FAC06}"/>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5FFC4FCA-A5A7-4A55-B9DE-705E94E19BA9}"/>
              </a:ext>
            </a:extLst>
          </p:cNvPr>
          <p:cNvSpPr>
            <a:spLocks noGrp="1"/>
          </p:cNvSpPr>
          <p:nvPr>
            <p:ph type="dt" sz="half" idx="10"/>
          </p:nvPr>
        </p:nvSpPr>
        <p:spPr/>
        <p:txBody>
          <a:bodyPr/>
          <a:lstStyle/>
          <a:p>
            <a:fld id="{FA2BD9D9-1CCA-4D31-9696-A5E23FCB3B87}" type="datetimeFigureOut">
              <a:rPr lang="en-AU" smtClean="0"/>
              <a:t>10/10/2023</a:t>
            </a:fld>
            <a:endParaRPr lang="en-AU"/>
          </a:p>
        </p:txBody>
      </p:sp>
      <p:sp>
        <p:nvSpPr>
          <p:cNvPr id="4" name="Footer Placeholder 3">
            <a:extLst>
              <a:ext uri="{FF2B5EF4-FFF2-40B4-BE49-F238E27FC236}">
                <a16:creationId xmlns:a16="http://schemas.microsoft.com/office/drawing/2014/main" id="{0801A987-D013-45DE-9AD0-B3F0676DD895}"/>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172A8AD-D899-4730-9D1B-251E51DFAD76}"/>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1344389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F2AFD2-C8E0-43A2-A2E2-3EFFC0E90FEE}"/>
              </a:ext>
            </a:extLst>
          </p:cNvPr>
          <p:cNvSpPr>
            <a:spLocks noGrp="1"/>
          </p:cNvSpPr>
          <p:nvPr>
            <p:ph type="dt" sz="half" idx="10"/>
          </p:nvPr>
        </p:nvSpPr>
        <p:spPr/>
        <p:txBody>
          <a:bodyPr/>
          <a:lstStyle/>
          <a:p>
            <a:fld id="{FA2BD9D9-1CCA-4D31-9696-A5E23FCB3B87}" type="datetimeFigureOut">
              <a:rPr lang="en-AU" smtClean="0"/>
              <a:t>10/10/2023</a:t>
            </a:fld>
            <a:endParaRPr lang="en-AU"/>
          </a:p>
        </p:txBody>
      </p:sp>
      <p:sp>
        <p:nvSpPr>
          <p:cNvPr id="3" name="Footer Placeholder 2">
            <a:extLst>
              <a:ext uri="{FF2B5EF4-FFF2-40B4-BE49-F238E27FC236}">
                <a16:creationId xmlns:a16="http://schemas.microsoft.com/office/drawing/2014/main" id="{E9ED0A30-C1BA-4474-A464-6C01F8CD7196}"/>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2F7F8BD4-87C9-451D-AFC0-56F640DD0E94}"/>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23476594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9EE1B-DCAF-49C5-B282-AE019B27D7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8345A2BF-7056-4EEB-B59A-BC6E3129D8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D2E09B64-E41B-43A5-AF0D-3EEE19BC62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27579B-B912-4D50-B8B9-1327940E7289}"/>
              </a:ext>
            </a:extLst>
          </p:cNvPr>
          <p:cNvSpPr>
            <a:spLocks noGrp="1"/>
          </p:cNvSpPr>
          <p:nvPr>
            <p:ph type="dt" sz="half" idx="10"/>
          </p:nvPr>
        </p:nvSpPr>
        <p:spPr/>
        <p:txBody>
          <a:bodyPr/>
          <a:lstStyle/>
          <a:p>
            <a:fld id="{FA2BD9D9-1CCA-4D31-9696-A5E23FCB3B87}" type="datetimeFigureOut">
              <a:rPr lang="en-AU" smtClean="0"/>
              <a:t>10/10/2023</a:t>
            </a:fld>
            <a:endParaRPr lang="en-AU"/>
          </a:p>
        </p:txBody>
      </p:sp>
      <p:sp>
        <p:nvSpPr>
          <p:cNvPr id="6" name="Footer Placeholder 5">
            <a:extLst>
              <a:ext uri="{FF2B5EF4-FFF2-40B4-BE49-F238E27FC236}">
                <a16:creationId xmlns:a16="http://schemas.microsoft.com/office/drawing/2014/main" id="{F65D631F-4FC1-4CD0-92E6-412E03E97F2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23461C9-16FE-4F48-86C3-1566A66C20BE}"/>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1991005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FDBC2-34C7-4388-938D-3AA6184D68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0222985B-025D-4A4B-AFE1-04E94AF107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2A51EDCF-C414-44E1-95FE-5B8ACFFD25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25F3E4-457F-48C3-8F99-A73D22B921CF}"/>
              </a:ext>
            </a:extLst>
          </p:cNvPr>
          <p:cNvSpPr>
            <a:spLocks noGrp="1"/>
          </p:cNvSpPr>
          <p:nvPr>
            <p:ph type="dt" sz="half" idx="10"/>
          </p:nvPr>
        </p:nvSpPr>
        <p:spPr/>
        <p:txBody>
          <a:bodyPr/>
          <a:lstStyle/>
          <a:p>
            <a:fld id="{FA2BD9D9-1CCA-4D31-9696-A5E23FCB3B87}" type="datetimeFigureOut">
              <a:rPr lang="en-AU" smtClean="0"/>
              <a:t>10/10/2023</a:t>
            </a:fld>
            <a:endParaRPr lang="en-AU"/>
          </a:p>
        </p:txBody>
      </p:sp>
      <p:sp>
        <p:nvSpPr>
          <p:cNvPr id="6" name="Footer Placeholder 5">
            <a:extLst>
              <a:ext uri="{FF2B5EF4-FFF2-40B4-BE49-F238E27FC236}">
                <a16:creationId xmlns:a16="http://schemas.microsoft.com/office/drawing/2014/main" id="{E937A6CC-1BBE-4D76-BAA3-56ACA8B7AB7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4AE7A34-ADAF-4C29-A8F2-8BDA9DDAD3F1}"/>
              </a:ext>
            </a:extLst>
          </p:cNvPr>
          <p:cNvSpPr>
            <a:spLocks noGrp="1"/>
          </p:cNvSpPr>
          <p:nvPr>
            <p:ph type="sldNum" sz="quarter" idx="12"/>
          </p:nvPr>
        </p:nvSpPr>
        <p:spPr/>
        <p:txBody>
          <a:bodyPr/>
          <a:lstStyle/>
          <a:p>
            <a:fld id="{CEB478CB-ABE1-4FEA-811A-0AE290D79BD5}" type="slidenum">
              <a:rPr lang="en-AU" smtClean="0"/>
              <a:t>‹#›</a:t>
            </a:fld>
            <a:endParaRPr lang="en-AU"/>
          </a:p>
        </p:txBody>
      </p:sp>
    </p:spTree>
    <p:extLst>
      <p:ext uri="{BB962C8B-B14F-4D97-AF65-F5344CB8AC3E}">
        <p14:creationId xmlns:p14="http://schemas.microsoft.com/office/powerpoint/2010/main" val="2228598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5E1ED9-DFA3-4F54-9DFB-A1B3A9455F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2D15684-C363-4DE0-9CE6-62FDE40AA1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4182A4F-7703-467B-BB13-A1E103B54D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2BD9D9-1CCA-4D31-9696-A5E23FCB3B87}" type="datetimeFigureOut">
              <a:rPr lang="en-AU" smtClean="0"/>
              <a:t>10/10/2023</a:t>
            </a:fld>
            <a:endParaRPr lang="en-AU"/>
          </a:p>
        </p:txBody>
      </p:sp>
      <p:sp>
        <p:nvSpPr>
          <p:cNvPr id="5" name="Footer Placeholder 4">
            <a:extLst>
              <a:ext uri="{FF2B5EF4-FFF2-40B4-BE49-F238E27FC236}">
                <a16:creationId xmlns:a16="http://schemas.microsoft.com/office/drawing/2014/main" id="{366E253B-590C-4718-A3B5-D322613665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B5B7140-4C44-45E8-AD52-446C9D121C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B478CB-ABE1-4FEA-811A-0AE290D79BD5}" type="slidenum">
              <a:rPr lang="en-AU" smtClean="0"/>
              <a:t>‹#›</a:t>
            </a:fld>
            <a:endParaRPr lang="en-AU"/>
          </a:p>
        </p:txBody>
      </p:sp>
    </p:spTree>
    <p:extLst>
      <p:ext uri="{BB962C8B-B14F-4D97-AF65-F5344CB8AC3E}">
        <p14:creationId xmlns:p14="http://schemas.microsoft.com/office/powerpoint/2010/main" val="273792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4.png"/><Relationship Id="rId12" Type="http://schemas.microsoft.com/office/2007/relationships/hdphoto" Target="../media/hdphoto3.wdp"/><Relationship Id="rId2" Type="http://schemas.openxmlformats.org/officeDocument/2006/relationships/notesSlide" Target="../notesSlides/notesSlide1.xml"/><Relationship Id="rId16"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7.png"/><Relationship Id="rId5" Type="http://schemas.openxmlformats.org/officeDocument/2006/relationships/image" Target="../media/image2.png"/><Relationship Id="rId15" Type="http://schemas.microsoft.com/office/2007/relationships/hdphoto" Target="../media/hdphoto4.wdp"/><Relationship Id="rId10" Type="http://schemas.microsoft.com/office/2007/relationships/hdphoto" Target="../media/hdphoto2.wdp"/><Relationship Id="rId4" Type="http://schemas.microsoft.com/office/2007/relationships/hdphoto" Target="../media/hdphoto1.wdp"/><Relationship Id="rId9" Type="http://schemas.openxmlformats.org/officeDocument/2006/relationships/image" Target="../media/image6.png"/><Relationship Id="rId14" Type="http://schemas.openxmlformats.org/officeDocument/2006/relationships/image" Target="../media/image9.png"/></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image" Target="../media/image6.png"/><Relationship Id="rId13" Type="http://schemas.microsoft.com/office/2007/relationships/hdphoto" Target="../media/hdphoto5.wdp"/><Relationship Id="rId3" Type="http://schemas.openxmlformats.org/officeDocument/2006/relationships/image" Target="../media/image1.png"/><Relationship Id="rId7" Type="http://schemas.openxmlformats.org/officeDocument/2006/relationships/image" Target="../media/image20.png"/><Relationship Id="rId12"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11" Type="http://schemas.microsoft.com/office/2007/relationships/hdphoto" Target="../media/hdphoto3.wdp"/><Relationship Id="rId5" Type="http://schemas.openxmlformats.org/officeDocument/2006/relationships/image" Target="../media/image3.png"/><Relationship Id="rId15" Type="http://schemas.microsoft.com/office/2007/relationships/hdphoto" Target="../media/hdphoto6.wdp"/><Relationship Id="rId10" Type="http://schemas.openxmlformats.org/officeDocument/2006/relationships/image" Target="../media/image7.png"/><Relationship Id="rId4" Type="http://schemas.microsoft.com/office/2007/relationships/hdphoto" Target="../media/hdphoto1.wdp"/><Relationship Id="rId9" Type="http://schemas.microsoft.com/office/2007/relationships/hdphoto" Target="../media/hdphoto2.wdp"/><Relationship Id="rId14"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8" Type="http://schemas.openxmlformats.org/officeDocument/2006/relationships/image" Target="../media/image5.png"/><Relationship Id="rId13" Type="http://schemas.microsoft.com/office/2007/relationships/hdphoto" Target="../media/hdphoto3.wdp"/><Relationship Id="rId1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7.png"/><Relationship Id="rId17" Type="http://schemas.openxmlformats.org/officeDocument/2006/relationships/image" Target="../media/image25.png"/><Relationship Id="rId2" Type="http://schemas.openxmlformats.org/officeDocument/2006/relationships/notesSlide" Target="../notesSlides/notesSlide5.xml"/><Relationship Id="rId16"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3.png"/><Relationship Id="rId11" Type="http://schemas.microsoft.com/office/2007/relationships/hdphoto" Target="../media/hdphoto2.wdp"/><Relationship Id="rId5" Type="http://schemas.openxmlformats.org/officeDocument/2006/relationships/image" Target="../media/image2.png"/><Relationship Id="rId15" Type="http://schemas.openxmlformats.org/officeDocument/2006/relationships/image" Target="../media/image24.png"/><Relationship Id="rId10" Type="http://schemas.openxmlformats.org/officeDocument/2006/relationships/image" Target="../media/image6.png"/><Relationship Id="rId4" Type="http://schemas.microsoft.com/office/2007/relationships/hdphoto" Target="../media/hdphoto1.wdp"/><Relationship Id="rId9" Type="http://schemas.openxmlformats.org/officeDocument/2006/relationships/image" Target="../media/image20.png"/><Relationship Id="rId14"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4.xml"/><Relationship Id="rId1" Type="http://schemas.openxmlformats.org/officeDocument/2006/relationships/video" Target="https://www.youtube.com/embed/i93Z7zljQ7I?feature=oembed"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4.xml"/><Relationship Id="rId1" Type="http://schemas.openxmlformats.org/officeDocument/2006/relationships/video" Target="https://www.youtube.com/embed/VXcnG06GmcY?feature=oembe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descr="Thesaurus | Funny, cute &amp; nerdy shirts - TeeTurtle">
            <a:extLst>
              <a:ext uri="{FF2B5EF4-FFF2-40B4-BE49-F238E27FC236}">
                <a16:creationId xmlns:a16="http://schemas.microsoft.com/office/drawing/2014/main" id="{BDE79677-83B7-42F1-A675-2D5D9C4FC970}"/>
              </a:ext>
            </a:extLst>
          </p:cNvPr>
          <p:cNvPicPr/>
          <p:nvPr/>
        </p:nvPicPr>
        <p:blipFill rotWithShape="1">
          <a:blip r:embed="rId3" cstate="print">
            <a:extLst>
              <a:ext uri="{BEBA8EAE-BF5A-486C-A8C5-ECC9F3942E4B}">
                <a14:imgProps xmlns:a14="http://schemas.microsoft.com/office/drawing/2010/main">
                  <a14:imgLayer r:embed="rId4">
                    <a14:imgEffect>
                      <a14:backgroundRemoval t="3700" b="90000" l="2500" r="98600"/>
                    </a14:imgEffect>
                  </a14:imgLayer>
                </a14:imgProps>
              </a:ext>
              <a:ext uri="{28A0092B-C50C-407E-A947-70E740481C1C}">
                <a14:useLocalDpi xmlns:a14="http://schemas.microsoft.com/office/drawing/2010/main" val="0"/>
              </a:ext>
            </a:extLst>
          </a:blip>
          <a:srcRect b="13977"/>
          <a:stretch/>
        </p:blipFill>
        <p:spPr bwMode="auto">
          <a:xfrm flipH="1">
            <a:off x="9380660" y="704206"/>
            <a:ext cx="1399716" cy="1300833"/>
          </a:xfrm>
          <a:prstGeom prst="rect">
            <a:avLst/>
          </a:prstGeom>
          <a:noFill/>
        </p:spPr>
      </p:pic>
      <p:grpSp>
        <p:nvGrpSpPr>
          <p:cNvPr id="35" name="Group 34">
            <a:extLst>
              <a:ext uri="{FF2B5EF4-FFF2-40B4-BE49-F238E27FC236}">
                <a16:creationId xmlns:a16="http://schemas.microsoft.com/office/drawing/2014/main" id="{81A21944-2850-465E-A618-A756221E096E}"/>
              </a:ext>
            </a:extLst>
          </p:cNvPr>
          <p:cNvGrpSpPr/>
          <p:nvPr/>
        </p:nvGrpSpPr>
        <p:grpSpPr>
          <a:xfrm>
            <a:off x="57496" y="4247024"/>
            <a:ext cx="8755792" cy="2492127"/>
            <a:chOff x="4358510" y="1714658"/>
            <a:chExt cx="8086673" cy="2814484"/>
          </a:xfrm>
        </p:grpSpPr>
        <p:grpSp>
          <p:nvGrpSpPr>
            <p:cNvPr id="36" name="Group 35">
              <a:extLst>
                <a:ext uri="{FF2B5EF4-FFF2-40B4-BE49-F238E27FC236}">
                  <a16:creationId xmlns:a16="http://schemas.microsoft.com/office/drawing/2014/main" id="{C4946B16-6AB8-4C88-800A-1FF243C57801}"/>
                </a:ext>
              </a:extLst>
            </p:cNvPr>
            <p:cNvGrpSpPr/>
            <p:nvPr/>
          </p:nvGrpSpPr>
          <p:grpSpPr>
            <a:xfrm>
              <a:off x="4358510" y="1714658"/>
              <a:ext cx="8086673" cy="2814484"/>
              <a:chOff x="3841263" y="1733396"/>
              <a:chExt cx="8086673" cy="2492127"/>
            </a:xfrm>
          </p:grpSpPr>
          <p:sp>
            <p:nvSpPr>
              <p:cNvPr id="40" name="Rectangle: Rounded Corners 39">
                <a:extLst>
                  <a:ext uri="{FF2B5EF4-FFF2-40B4-BE49-F238E27FC236}">
                    <a16:creationId xmlns:a16="http://schemas.microsoft.com/office/drawing/2014/main" id="{F77D4487-58D4-45CD-A942-CE612ECD177B}"/>
                  </a:ext>
                </a:extLst>
              </p:cNvPr>
              <p:cNvSpPr/>
              <p:nvPr/>
            </p:nvSpPr>
            <p:spPr>
              <a:xfrm>
                <a:off x="3841263" y="1733396"/>
                <a:ext cx="8086673" cy="2492127"/>
              </a:xfrm>
              <a:prstGeom prst="roundRect">
                <a:avLst/>
              </a:prstGeom>
              <a:solidFill>
                <a:srgbClr val="2196F3">
                  <a:alpha val="50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1" name="Picture 40">
                <a:extLst>
                  <a:ext uri="{FF2B5EF4-FFF2-40B4-BE49-F238E27FC236}">
                    <a16:creationId xmlns:a16="http://schemas.microsoft.com/office/drawing/2014/main" id="{7C8C600A-B1A1-40F6-B5DF-CBD181F47ADF}"/>
                  </a:ext>
                </a:extLst>
              </p:cNvPr>
              <p:cNvPicPr>
                <a:picLocks noChangeAspect="1"/>
              </p:cNvPicPr>
              <p:nvPr/>
            </p:nvPicPr>
            <p:blipFill>
              <a:blip r:embed="rId5"/>
              <a:stretch>
                <a:fillRect/>
              </a:stretch>
            </p:blipFill>
            <p:spPr>
              <a:xfrm>
                <a:off x="3985209" y="1840690"/>
                <a:ext cx="1836486" cy="450000"/>
              </a:xfrm>
              <a:prstGeom prst="rect">
                <a:avLst/>
              </a:prstGeom>
            </p:spPr>
          </p:pic>
        </p:grpSp>
        <p:sp>
          <p:nvSpPr>
            <p:cNvPr id="37" name="Rectangle 36">
              <a:extLst>
                <a:ext uri="{FF2B5EF4-FFF2-40B4-BE49-F238E27FC236}">
                  <a16:creationId xmlns:a16="http://schemas.microsoft.com/office/drawing/2014/main" id="{DA50E9EB-9027-4AA8-9384-10C1637661B9}"/>
                </a:ext>
              </a:extLst>
            </p:cNvPr>
            <p:cNvSpPr/>
            <p:nvPr/>
          </p:nvSpPr>
          <p:spPr>
            <a:xfrm>
              <a:off x="4377630" y="2344038"/>
              <a:ext cx="7992035" cy="2083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Learning about the features of the universe</a:t>
              </a:r>
            </a:p>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Applying understanding</a:t>
              </a:r>
            </a:p>
          </p:txBody>
        </p:sp>
      </p:grpSp>
      <p:grpSp>
        <p:nvGrpSpPr>
          <p:cNvPr id="42" name="Group 41">
            <a:extLst>
              <a:ext uri="{FF2B5EF4-FFF2-40B4-BE49-F238E27FC236}">
                <a16:creationId xmlns:a16="http://schemas.microsoft.com/office/drawing/2014/main" id="{AB5571A5-F1ED-4E86-B199-319C985491D5}"/>
              </a:ext>
            </a:extLst>
          </p:cNvPr>
          <p:cNvGrpSpPr/>
          <p:nvPr/>
        </p:nvGrpSpPr>
        <p:grpSpPr>
          <a:xfrm>
            <a:off x="26661" y="893816"/>
            <a:ext cx="8839134" cy="1213356"/>
            <a:chOff x="67203" y="986581"/>
            <a:chExt cx="8839134" cy="1213356"/>
          </a:xfrm>
        </p:grpSpPr>
        <p:grpSp>
          <p:nvGrpSpPr>
            <p:cNvPr id="43" name="Group 42">
              <a:extLst>
                <a:ext uri="{FF2B5EF4-FFF2-40B4-BE49-F238E27FC236}">
                  <a16:creationId xmlns:a16="http://schemas.microsoft.com/office/drawing/2014/main" id="{A8B134CB-F012-4FC0-B7AA-9D4A3BA3DDC8}"/>
                </a:ext>
              </a:extLst>
            </p:cNvPr>
            <p:cNvGrpSpPr/>
            <p:nvPr/>
          </p:nvGrpSpPr>
          <p:grpSpPr>
            <a:xfrm>
              <a:off x="67203" y="986581"/>
              <a:ext cx="8839134" cy="1213356"/>
              <a:chOff x="285845" y="1714659"/>
              <a:chExt cx="3293690" cy="4456024"/>
            </a:xfrm>
          </p:grpSpPr>
          <p:sp>
            <p:nvSpPr>
              <p:cNvPr id="45" name="Rectangle: Rounded Corners 44">
                <a:extLst>
                  <a:ext uri="{FF2B5EF4-FFF2-40B4-BE49-F238E27FC236}">
                    <a16:creationId xmlns:a16="http://schemas.microsoft.com/office/drawing/2014/main" id="{73BEEEBB-0ECB-4797-AA45-BE09FA68E21A}"/>
                  </a:ext>
                </a:extLst>
              </p:cNvPr>
              <p:cNvSpPr/>
              <p:nvPr/>
            </p:nvSpPr>
            <p:spPr>
              <a:xfrm>
                <a:off x="285845" y="1714659"/>
                <a:ext cx="3293690" cy="4456024"/>
              </a:xfrm>
              <a:prstGeom prst="roundRect">
                <a:avLst/>
              </a:prstGeom>
              <a:solidFill>
                <a:srgbClr val="2196F3">
                  <a:alpha val="50196"/>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Rectangle 45">
                <a:extLst>
                  <a:ext uri="{FF2B5EF4-FFF2-40B4-BE49-F238E27FC236}">
                    <a16:creationId xmlns:a16="http://schemas.microsoft.com/office/drawing/2014/main" id="{EC10451A-2B7A-4833-8536-3BF69E9486BF}"/>
                  </a:ext>
                </a:extLst>
              </p:cNvPr>
              <p:cNvSpPr/>
              <p:nvPr/>
            </p:nvSpPr>
            <p:spPr>
              <a:xfrm>
                <a:off x="310114" y="3875127"/>
                <a:ext cx="3249855" cy="1912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The Universe</a:t>
                </a:r>
              </a:p>
            </p:txBody>
          </p:sp>
        </p:grpSp>
        <p:pic>
          <p:nvPicPr>
            <p:cNvPr id="44" name="Picture 43">
              <a:extLst>
                <a:ext uri="{FF2B5EF4-FFF2-40B4-BE49-F238E27FC236}">
                  <a16:creationId xmlns:a16="http://schemas.microsoft.com/office/drawing/2014/main" id="{15924A03-2A92-48CA-A09D-BBC8608CA533}"/>
                </a:ext>
              </a:extLst>
            </p:cNvPr>
            <p:cNvPicPr>
              <a:picLocks noChangeAspect="1"/>
            </p:cNvPicPr>
            <p:nvPr/>
          </p:nvPicPr>
          <p:blipFill>
            <a:blip r:embed="rId6"/>
            <a:stretch>
              <a:fillRect/>
            </a:stretch>
          </p:blipFill>
          <p:spPr>
            <a:xfrm>
              <a:off x="260935" y="1088609"/>
              <a:ext cx="4711224" cy="450000"/>
            </a:xfrm>
            <a:prstGeom prst="rect">
              <a:avLst/>
            </a:prstGeom>
          </p:spPr>
        </p:pic>
      </p:grpSp>
      <p:grpSp>
        <p:nvGrpSpPr>
          <p:cNvPr id="47" name="Group 46">
            <a:extLst>
              <a:ext uri="{FF2B5EF4-FFF2-40B4-BE49-F238E27FC236}">
                <a16:creationId xmlns:a16="http://schemas.microsoft.com/office/drawing/2014/main" id="{30768D24-1492-42D3-9E07-E3E9354B3724}"/>
              </a:ext>
            </a:extLst>
          </p:cNvPr>
          <p:cNvGrpSpPr/>
          <p:nvPr/>
        </p:nvGrpSpPr>
        <p:grpSpPr>
          <a:xfrm>
            <a:off x="57495" y="2165431"/>
            <a:ext cx="8755793" cy="2036788"/>
            <a:chOff x="67202" y="2243556"/>
            <a:chExt cx="8755793" cy="2036788"/>
          </a:xfrm>
        </p:grpSpPr>
        <p:grpSp>
          <p:nvGrpSpPr>
            <p:cNvPr id="48" name="Group 47">
              <a:extLst>
                <a:ext uri="{FF2B5EF4-FFF2-40B4-BE49-F238E27FC236}">
                  <a16:creationId xmlns:a16="http://schemas.microsoft.com/office/drawing/2014/main" id="{32F65A3D-4DC1-468F-8216-746E2F97F022}"/>
                </a:ext>
              </a:extLst>
            </p:cNvPr>
            <p:cNvGrpSpPr/>
            <p:nvPr/>
          </p:nvGrpSpPr>
          <p:grpSpPr>
            <a:xfrm>
              <a:off x="67202" y="2243556"/>
              <a:ext cx="8755793" cy="2036788"/>
              <a:chOff x="284427" y="1635755"/>
              <a:chExt cx="3989970" cy="2239614"/>
            </a:xfrm>
          </p:grpSpPr>
          <p:sp>
            <p:nvSpPr>
              <p:cNvPr id="50" name="Rectangle: Rounded Corners 49">
                <a:extLst>
                  <a:ext uri="{FF2B5EF4-FFF2-40B4-BE49-F238E27FC236}">
                    <a16:creationId xmlns:a16="http://schemas.microsoft.com/office/drawing/2014/main" id="{2E4B3C3E-C9FA-483E-819E-AFE86B29C6EE}"/>
                  </a:ext>
                </a:extLst>
              </p:cNvPr>
              <p:cNvSpPr/>
              <p:nvPr/>
            </p:nvSpPr>
            <p:spPr>
              <a:xfrm>
                <a:off x="284427" y="1635755"/>
                <a:ext cx="3989970" cy="2239614"/>
              </a:xfrm>
              <a:prstGeom prst="roundRect">
                <a:avLst/>
              </a:prstGeom>
              <a:solidFill>
                <a:srgbClr val="009688">
                  <a:alpha val="50196"/>
                </a:srgbClr>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1" name="Rectangle 50">
                <a:extLst>
                  <a:ext uri="{FF2B5EF4-FFF2-40B4-BE49-F238E27FC236}">
                    <a16:creationId xmlns:a16="http://schemas.microsoft.com/office/drawing/2014/main" id="{C33993AD-FC13-41EA-8216-07D8F485902A}"/>
                  </a:ext>
                </a:extLst>
              </p:cNvPr>
              <p:cNvSpPr/>
              <p:nvPr/>
            </p:nvSpPr>
            <p:spPr>
              <a:xfrm>
                <a:off x="311912" y="2228988"/>
                <a:ext cx="3925224" cy="1596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Wingdings" panose="05000000000000000000" pitchFamily="2" charset="2"/>
                  <a:buChar char="Ø"/>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Describe the features of the universe</a:t>
                </a:r>
              </a:p>
              <a:p>
                <a:pPr marL="342900" indent="-342900">
                  <a:buFont typeface="Wingdings" panose="05000000000000000000" pitchFamily="2" charset="2"/>
                  <a:buChar char="Ø"/>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Identify and classify different types of galaxies</a:t>
                </a:r>
              </a:p>
            </p:txBody>
          </p:sp>
        </p:grpSp>
        <p:pic>
          <p:nvPicPr>
            <p:cNvPr id="49" name="Picture 48">
              <a:extLst>
                <a:ext uri="{FF2B5EF4-FFF2-40B4-BE49-F238E27FC236}">
                  <a16:creationId xmlns:a16="http://schemas.microsoft.com/office/drawing/2014/main" id="{8BBA0449-9A1C-4D2C-B1A6-F8787CF4EE96}"/>
                </a:ext>
              </a:extLst>
            </p:cNvPr>
            <p:cNvPicPr>
              <a:picLocks noChangeAspect="1"/>
            </p:cNvPicPr>
            <p:nvPr/>
          </p:nvPicPr>
          <p:blipFill>
            <a:blip r:embed="rId7"/>
            <a:stretch>
              <a:fillRect/>
            </a:stretch>
          </p:blipFill>
          <p:spPr>
            <a:xfrm>
              <a:off x="260935" y="2349372"/>
              <a:ext cx="4893061" cy="360000"/>
            </a:xfrm>
            <a:prstGeom prst="rect">
              <a:avLst/>
            </a:prstGeom>
          </p:spPr>
        </p:pic>
      </p:grpSp>
      <p:grpSp>
        <p:nvGrpSpPr>
          <p:cNvPr id="52" name="Group 51">
            <a:extLst>
              <a:ext uri="{FF2B5EF4-FFF2-40B4-BE49-F238E27FC236}">
                <a16:creationId xmlns:a16="http://schemas.microsoft.com/office/drawing/2014/main" id="{1C16EB03-519A-4AEF-91B1-7D2768EF84A8}"/>
              </a:ext>
            </a:extLst>
          </p:cNvPr>
          <p:cNvGrpSpPr/>
          <p:nvPr/>
        </p:nvGrpSpPr>
        <p:grpSpPr>
          <a:xfrm>
            <a:off x="8883922" y="2165431"/>
            <a:ext cx="3254007" cy="4573720"/>
            <a:chOff x="8588828" y="2243556"/>
            <a:chExt cx="3515265" cy="4573720"/>
          </a:xfrm>
        </p:grpSpPr>
        <p:sp>
          <p:nvSpPr>
            <p:cNvPr id="53" name="Rectangle: Rounded Corners 52">
              <a:extLst>
                <a:ext uri="{FF2B5EF4-FFF2-40B4-BE49-F238E27FC236}">
                  <a16:creationId xmlns:a16="http://schemas.microsoft.com/office/drawing/2014/main" id="{03D99C4E-C691-4484-9512-EF7C048E3426}"/>
                </a:ext>
              </a:extLst>
            </p:cNvPr>
            <p:cNvSpPr/>
            <p:nvPr/>
          </p:nvSpPr>
          <p:spPr>
            <a:xfrm>
              <a:off x="8588828" y="2243556"/>
              <a:ext cx="3515265" cy="4573720"/>
            </a:xfrm>
            <a:prstGeom prst="roundRect">
              <a:avLst/>
            </a:prstGeom>
            <a:solidFill>
              <a:srgbClr val="009688">
                <a:alpha val="50000"/>
              </a:srgbClr>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pic>
          <p:nvPicPr>
            <p:cNvPr id="54" name="Picture 53">
              <a:extLst>
                <a:ext uri="{FF2B5EF4-FFF2-40B4-BE49-F238E27FC236}">
                  <a16:creationId xmlns:a16="http://schemas.microsoft.com/office/drawing/2014/main" id="{ED3576FD-6365-4685-BCAC-5B1152256F00}"/>
                </a:ext>
              </a:extLst>
            </p:cNvPr>
            <p:cNvPicPr>
              <a:picLocks noChangeAspect="1"/>
            </p:cNvPicPr>
            <p:nvPr/>
          </p:nvPicPr>
          <p:blipFill>
            <a:blip r:embed="rId8"/>
            <a:stretch>
              <a:fillRect/>
            </a:stretch>
          </p:blipFill>
          <p:spPr>
            <a:xfrm>
              <a:off x="8859507" y="2339940"/>
              <a:ext cx="2944906" cy="360203"/>
            </a:xfrm>
            <a:prstGeom prst="rect">
              <a:avLst/>
            </a:prstGeom>
          </p:spPr>
        </p:pic>
        <p:sp>
          <p:nvSpPr>
            <p:cNvPr id="55" name="Rectangle 54">
              <a:extLst>
                <a:ext uri="{FF2B5EF4-FFF2-40B4-BE49-F238E27FC236}">
                  <a16:creationId xmlns:a16="http://schemas.microsoft.com/office/drawing/2014/main" id="{AAC026DB-6164-465E-B76E-757AF041FCD2}"/>
                </a:ext>
              </a:extLst>
            </p:cNvPr>
            <p:cNvSpPr/>
            <p:nvPr/>
          </p:nvSpPr>
          <p:spPr>
            <a:xfrm>
              <a:off x="8602555" y="2743762"/>
              <a:ext cx="3472273" cy="3983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Wingdings" panose="05000000000000000000" pitchFamily="2" charset="2"/>
                <a:buChar char="ü"/>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Workbook or laptop (for writing)</a:t>
              </a:r>
            </a:p>
            <a:p>
              <a:pPr marL="342900" indent="-342900">
                <a:buFont typeface="Wingdings" panose="05000000000000000000" pitchFamily="2" charset="2"/>
                <a:buChar char="ü"/>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Pen</a:t>
              </a:r>
            </a:p>
          </p:txBody>
        </p:sp>
      </p:grpSp>
      <p:pic>
        <p:nvPicPr>
          <p:cNvPr id="1030" name="Picture 6" descr="Blank Calendar Vector Art, Icons, and Graphics for Free Download">
            <a:extLst>
              <a:ext uri="{FF2B5EF4-FFF2-40B4-BE49-F238E27FC236}">
                <a16:creationId xmlns:a16="http://schemas.microsoft.com/office/drawing/2014/main" id="{463028CE-8BC3-42E6-9BFC-EF2ABD623CB3}"/>
              </a:ext>
            </a:extLst>
          </p:cNvPr>
          <p:cNvPicPr>
            <a:picLocks noChangeAspect="1" noChangeArrowheads="1"/>
          </p:cNvPicPr>
          <p:nvPr/>
        </p:nvPicPr>
        <p:blipFill rotWithShape="1">
          <a:blip r:embed="rId9">
            <a:extLst>
              <a:ext uri="{BEBA8EAE-BF5A-486C-A8C5-ECC9F3942E4B}">
                <a14:imgProps xmlns:a14="http://schemas.microsoft.com/office/drawing/2010/main">
                  <a14:imgLayer r:embed="rId10">
                    <a14:imgEffect>
                      <a14:backgroundRemoval t="10000" b="91000" l="70232" r="96435">
                        <a14:foregroundMark x1="79857" y1="55500" x2="84135" y2="53500"/>
                        <a14:foregroundMark x1="80214" y1="80000" x2="82888" y2="60500"/>
                        <a14:foregroundMark x1="82888" y1="60500" x2="83244" y2="45500"/>
                        <a14:foregroundMark x1="83244" y1="45500" x2="81640" y2="37500"/>
                        <a14:foregroundMark x1="73975" y1="71500" x2="73440" y2="38000"/>
                        <a14:foregroundMark x1="70588" y1="67000" x2="70588" y2="39000"/>
                        <a14:foregroundMark x1="90553" y1="72000" x2="89840" y2="44000"/>
                        <a14:foregroundMark x1="95544" y1="70500" x2="94652" y2="45500"/>
                        <a14:foregroundMark x1="93761" y1="86000" x2="93761" y2="86000"/>
                        <a14:foregroundMark x1="95722" y1="88000" x2="95722" y2="88000"/>
                        <a14:foregroundMark x1="71836" y1="86500" x2="70588" y2="72000"/>
                        <a14:foregroundMark x1="70410" y1="87000" x2="70410" y2="87000"/>
                        <a14:foregroundMark x1="74332" y1="90000" x2="79857" y2="89000"/>
                        <a14:foregroundMark x1="79857" y1="89000" x2="90196" y2="90500"/>
                        <a14:foregroundMark x1="92513" y1="90500" x2="73619" y2="91000"/>
                        <a14:foregroundMark x1="96078" y1="90000" x2="96078" y2="90000"/>
                        <a14:foregroundMark x1="95187" y1="90000" x2="96435" y2="88500"/>
                        <a14:foregroundMark x1="96435" y1="29000" x2="95722" y2="20500"/>
                        <a14:foregroundMark x1="77184" y1="17000" x2="77184" y2="10500"/>
                      </a14:backgroundRemoval>
                    </a14:imgEffect>
                  </a14:imgLayer>
                </a14:imgProps>
              </a:ext>
              <a:ext uri="{28A0092B-C50C-407E-A947-70E740481C1C}">
                <a14:useLocalDpi xmlns:a14="http://schemas.microsoft.com/office/drawing/2010/main" val="0"/>
              </a:ext>
            </a:extLst>
          </a:blip>
          <a:srcRect l="67029"/>
          <a:stretch/>
        </p:blipFill>
        <p:spPr bwMode="auto">
          <a:xfrm>
            <a:off x="10660665" y="0"/>
            <a:ext cx="1531336" cy="165576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7774D16F-62BB-45E9-AE29-DF0A086A7B2E}"/>
              </a:ext>
            </a:extLst>
          </p:cNvPr>
          <p:cNvSpPr/>
          <p:nvPr/>
        </p:nvSpPr>
        <p:spPr>
          <a:xfrm>
            <a:off x="10788438" y="527211"/>
            <a:ext cx="1190209" cy="819601"/>
          </a:xfrm>
          <a:prstGeom prst="rect">
            <a:avLst/>
          </a:prstGeom>
          <a:solidFill>
            <a:srgbClr val="F1F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latin typeface="Cavolini" panose="03000502040302020204" pitchFamily="66" charset="0"/>
                <a:cs typeface="Cavolini" panose="03000502040302020204" pitchFamily="66" charset="0"/>
              </a:rPr>
              <a:t>Oct</a:t>
            </a:r>
          </a:p>
          <a:p>
            <a:pPr algn="ctr"/>
            <a:r>
              <a:rPr lang="en-US" sz="2400" b="1" dirty="0">
                <a:solidFill>
                  <a:schemeClr val="tx1"/>
                </a:solidFill>
                <a:latin typeface="Cavolini" panose="03000502040302020204" pitchFamily="66" charset="0"/>
                <a:cs typeface="Cavolini" panose="03000502040302020204" pitchFamily="66" charset="0"/>
              </a:rPr>
              <a:t>10</a:t>
            </a:r>
            <a:endParaRPr lang="en-AU" sz="2400" b="1" dirty="0">
              <a:solidFill>
                <a:schemeClr val="tx1"/>
              </a:solidFill>
              <a:latin typeface="Cavolini" panose="03000502040302020204" pitchFamily="66" charset="0"/>
              <a:cs typeface="Cavolini" panose="03000502040302020204" pitchFamily="66" charset="0"/>
            </a:endParaRPr>
          </a:p>
        </p:txBody>
      </p:sp>
      <p:pic>
        <p:nvPicPr>
          <p:cNvPr id="32" name="Picture 31" descr="Formula for Success | Funny, cute &amp; nerdy shirts - TeeTurtle">
            <a:extLst>
              <a:ext uri="{FF2B5EF4-FFF2-40B4-BE49-F238E27FC236}">
                <a16:creationId xmlns:a16="http://schemas.microsoft.com/office/drawing/2014/main" id="{2E615A08-A191-4542-A986-21BEA5B61713}"/>
              </a:ext>
            </a:extLst>
          </p:cNvPr>
          <p:cNvPicPr/>
          <p:nvPr/>
        </p:nvPicPr>
        <p:blipFill rotWithShape="1">
          <a:blip r:embed="rId11" cstate="print">
            <a:extLst>
              <a:ext uri="{BEBA8EAE-BF5A-486C-A8C5-ECC9F3942E4B}">
                <a14:imgProps xmlns:a14="http://schemas.microsoft.com/office/drawing/2010/main">
                  <a14:imgLayer r:embed="rId12">
                    <a14:imgEffect>
                      <a14:backgroundRemoval t="10000" b="95000" l="7100" r="94000">
                        <a14:foregroundMark x1="52300" y1="53600" x2="62100" y2="76600"/>
                        <a14:foregroundMark x1="27900" y1="33900" x2="27900" y2="42700"/>
                        <a14:foregroundMark x1="9100" y1="91000" x2="8800" y2="86600"/>
                        <a14:foregroundMark x1="13400" y1="91400" x2="12800" y2="87600"/>
                        <a14:foregroundMark x1="17900" y1="90100" x2="17600" y2="88100"/>
                        <a14:foregroundMark x1="22400" y1="89700" x2="22700" y2="87800"/>
                        <a14:foregroundMark x1="28300" y1="90400" x2="27600" y2="87900"/>
                        <a14:foregroundMark x1="33200" y1="90400" x2="33200" y2="88500"/>
                        <a14:foregroundMark x1="36700" y1="90400" x2="36900" y2="89000"/>
                        <a14:foregroundMark x1="44400" y1="89800" x2="44400" y2="88000"/>
                        <a14:foregroundMark x1="47900" y1="89700" x2="48000" y2="87800"/>
                        <a14:foregroundMark x1="53100" y1="89900" x2="53300" y2="88400"/>
                        <a14:foregroundMark x1="62800" y1="89800" x2="60300" y2="87500"/>
                        <a14:foregroundMark x1="64500" y1="90700" x2="64200" y2="88500"/>
                        <a14:foregroundMark x1="69300" y1="90300" x2="69000" y2="87800"/>
                        <a14:foregroundMark x1="73900" y1="90100" x2="73800" y2="87600"/>
                        <a14:foregroundMark x1="79100" y1="90000" x2="78800" y2="87400"/>
                        <a14:foregroundMark x1="85300" y1="89400" x2="83300" y2="87700"/>
                        <a14:foregroundMark x1="89400" y1="89500" x2="87500" y2="88100"/>
                        <a14:foregroundMark x1="49800" y1="54500" x2="54600" y2="52500"/>
                        <a14:backgroundMark x1="19100" y1="87400" x2="19100" y2="87400"/>
                        <a14:backgroundMark x1="38200" y1="88600" x2="38200" y2="88600"/>
                        <a14:backgroundMark x1="54600" y1="87800" x2="54900" y2="88000"/>
                        <a14:backgroundMark x1="24500" y1="49100" x2="24500" y2="49100"/>
                      </a14:backgroundRemoval>
                    </a14:imgEffect>
                  </a14:imgLayer>
                </a14:imgProps>
              </a:ext>
              <a:ext uri="{28A0092B-C50C-407E-A947-70E740481C1C}">
                <a14:useLocalDpi xmlns:a14="http://schemas.microsoft.com/office/drawing/2010/main" val="0"/>
              </a:ext>
            </a:extLst>
          </a:blip>
          <a:srcRect l="20106" t="9840" r="9759" b="16289"/>
          <a:stretch/>
        </p:blipFill>
        <p:spPr bwMode="auto">
          <a:xfrm flipH="1">
            <a:off x="6489897" y="16915"/>
            <a:ext cx="753894" cy="92009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3228746E-C596-4734-8C14-42BF698D2AED}"/>
              </a:ext>
            </a:extLst>
          </p:cNvPr>
          <p:cNvPicPr>
            <a:picLocks noChangeAspect="1"/>
          </p:cNvPicPr>
          <p:nvPr/>
        </p:nvPicPr>
        <p:blipFill>
          <a:blip r:embed="rId13"/>
          <a:stretch>
            <a:fillRect/>
          </a:stretch>
        </p:blipFill>
        <p:spPr>
          <a:xfrm>
            <a:off x="91791" y="60110"/>
            <a:ext cx="6283891" cy="928575"/>
          </a:xfrm>
          <a:prstGeom prst="rect">
            <a:avLst/>
          </a:prstGeom>
        </p:spPr>
      </p:pic>
      <p:pic>
        <p:nvPicPr>
          <p:cNvPr id="38" name="Picture 37" descr="We Still Love You, Pluto | Funny, cute &amp; nerdy shirts - TeeTurtle">
            <a:extLst>
              <a:ext uri="{FF2B5EF4-FFF2-40B4-BE49-F238E27FC236}">
                <a16:creationId xmlns:a16="http://schemas.microsoft.com/office/drawing/2014/main" id="{3CE76A40-F384-4360-BF6F-7A3FC06683A6}"/>
              </a:ext>
            </a:extLst>
          </p:cNvPr>
          <p:cNvPicPr>
            <a:picLocks noChangeAspect="1"/>
          </p:cNvPicPr>
          <p:nvPr/>
        </p:nvPicPr>
        <p:blipFill rotWithShape="1">
          <a:blip r:embed="rId14">
            <a:extLst>
              <a:ext uri="{BEBA8EAE-BF5A-486C-A8C5-ECC9F3942E4B}">
                <a14:imgProps xmlns:a14="http://schemas.microsoft.com/office/drawing/2010/main">
                  <a14:imgLayer r:embed="rId15">
                    <a14:imgEffect>
                      <a14:backgroundRemoval t="10000" b="90000" l="6500" r="94400">
                        <a14:foregroundMark x1="14600" y1="78500" x2="14600" y2="78500"/>
                        <a14:foregroundMark x1="22300" y1="78300" x2="22300" y2="78300"/>
                        <a14:foregroundMark x1="26500" y1="82200" x2="26500" y2="82200"/>
                        <a14:foregroundMark x1="31800" y1="82500" x2="31800" y2="82500"/>
                        <a14:foregroundMark x1="36000" y1="80600" x2="36000" y2="80600"/>
                        <a14:foregroundMark x1="36000" y1="79200" x2="37400" y2="81500"/>
                        <a14:foregroundMark x1="25600" y1="80500" x2="28900" y2="81900"/>
                        <a14:foregroundMark x1="33400" y1="80200" x2="34600" y2="78800"/>
                        <a14:foregroundMark x1="9000" y1="70900" x2="10000" y2="73500"/>
                        <a14:foregroundMark x1="10900" y1="74700" x2="12600" y2="76600"/>
                        <a14:foregroundMark x1="9000" y1="70100" x2="9400" y2="66200"/>
                        <a14:foregroundMark x1="9900" y1="64900" x2="12000" y2="62700"/>
                        <a14:foregroundMark x1="13500" y1="61500" x2="16200" y2="60600"/>
                        <a14:foregroundMark x1="42100" y1="80900" x2="42500" y2="79100"/>
                        <a14:foregroundMark x1="48500" y1="83700" x2="47300" y2="81800"/>
                        <a14:foregroundMark x1="46500" y1="81600" x2="44900" y2="79200"/>
                        <a14:foregroundMark x1="51900" y1="84000" x2="51200" y2="82600"/>
                        <a14:foregroundMark x1="53400" y1="81600" x2="55200" y2="79000"/>
                        <a14:foregroundMark x1="56900" y1="81300" x2="57700" y2="79700"/>
                        <a14:foregroundMark x1="63800" y1="81700" x2="64600" y2="79800"/>
                        <a14:foregroundMark x1="59600" y1="80100" x2="62200" y2="80000"/>
                        <a14:foregroundMark x1="69200" y1="83300" x2="69400" y2="81900"/>
                        <a14:foregroundMark x1="74700" y1="83300" x2="74700" y2="81900"/>
                        <a14:foregroundMark x1="66800" y1="79900" x2="68400" y2="81000"/>
                        <a14:foregroundMark x1="75800" y1="81000" x2="78100" y2="78800"/>
                        <a14:foregroundMark x1="86600" y1="80100" x2="87800" y2="77600"/>
                        <a14:foregroundMark x1="82000" y1="77900" x2="84800" y2="78000"/>
                        <a14:foregroundMark x1="84400" y1="60100" x2="87600" y2="61000"/>
                        <a14:foregroundMark x1="92500" y1="66700" x2="90100" y2="62800"/>
                        <a14:foregroundMark x1="90100" y1="75600" x2="92500" y2="72200"/>
                        <a14:foregroundMark x1="91000" y1="58000" x2="91000" y2="58000"/>
                        <a14:foregroundMark x1="89500" y1="49700" x2="89500" y2="49700"/>
                        <a14:foregroundMark x1="85200" y1="48100" x2="85200" y2="48100"/>
                        <a14:foregroundMark x1="84400" y1="36500" x2="84400" y2="36500"/>
                        <a14:foregroundMark x1="87200" y1="34600" x2="87200" y2="34600"/>
                        <a14:foregroundMark x1="88700" y1="27900" x2="88700" y2="27900"/>
                        <a14:foregroundMark x1="81500" y1="25800" x2="81500" y2="25800"/>
                        <a14:foregroundMark x1="75900" y1="24200" x2="75900" y2="24200"/>
                        <a14:foregroundMark x1="76800" y1="20600" x2="76800" y2="20600"/>
                        <a14:foregroundMark x1="71100" y1="21700" x2="71100" y2="21700"/>
                        <a14:foregroundMark x1="69500" y1="16900" x2="69500" y2="16900"/>
                        <a14:foregroundMark x1="25400" y1="22600" x2="25400" y2="22600"/>
                        <a14:foregroundMark x1="22600" y1="20700" x2="22600" y2="20700"/>
                        <a14:foregroundMark x1="16700" y1="21300" x2="16700" y2="21300"/>
                        <a14:foregroundMark x1="18500" y1="29000" x2="18500" y2="29000"/>
                        <a14:foregroundMark x1="14800" y1="36900" x2="14800" y2="36900"/>
                        <a14:foregroundMark x1="10800" y1="37400" x2="10800" y2="37400"/>
                        <a14:foregroundMark x1="12300" y1="31700" x2="12300" y2="31700"/>
                        <a14:foregroundMark x1="8100" y1="56700" x2="8100" y2="56700"/>
                        <a14:foregroundMark x1="12600" y1="50600" x2="12600" y2="50600"/>
                        <a14:foregroundMark x1="8500" y1="48500" x2="8500" y2="48500"/>
                        <a14:foregroundMark x1="13200" y1="45900" x2="13200" y2="45900"/>
                      </a14:backgroundRemoval>
                    </a14:imgEffect>
                  </a14:imgLayer>
                </a14:imgProps>
              </a:ext>
              <a:ext uri="{28A0092B-C50C-407E-A947-70E740481C1C}">
                <a14:useLocalDpi xmlns:a14="http://schemas.microsoft.com/office/drawing/2010/main" val="0"/>
              </a:ext>
            </a:extLst>
          </a:blip>
          <a:srcRect l="6615" t="13889" r="5422" b="9444"/>
          <a:stretch/>
        </p:blipFill>
        <p:spPr bwMode="auto">
          <a:xfrm>
            <a:off x="9479004" y="4685737"/>
            <a:ext cx="2499643" cy="2178387"/>
          </a:xfrm>
          <a:prstGeom prst="rect">
            <a:avLst/>
          </a:prstGeom>
          <a:noFill/>
        </p:spPr>
      </p:pic>
      <p:grpSp>
        <p:nvGrpSpPr>
          <p:cNvPr id="27" name="Group 26">
            <a:extLst>
              <a:ext uri="{FF2B5EF4-FFF2-40B4-BE49-F238E27FC236}">
                <a16:creationId xmlns:a16="http://schemas.microsoft.com/office/drawing/2014/main" id="{DFB44394-D877-474A-9D4F-D97FC1AD2C87}"/>
              </a:ext>
            </a:extLst>
          </p:cNvPr>
          <p:cNvGrpSpPr/>
          <p:nvPr/>
        </p:nvGrpSpPr>
        <p:grpSpPr>
          <a:xfrm>
            <a:off x="220393" y="1340596"/>
            <a:ext cx="11743450" cy="5293306"/>
            <a:chOff x="251093" y="1464710"/>
            <a:chExt cx="11743450" cy="5293306"/>
          </a:xfrm>
        </p:grpSpPr>
        <p:sp>
          <p:nvSpPr>
            <p:cNvPr id="28" name="Rectangle: Rounded Corners 27">
              <a:extLst>
                <a:ext uri="{FF2B5EF4-FFF2-40B4-BE49-F238E27FC236}">
                  <a16:creationId xmlns:a16="http://schemas.microsoft.com/office/drawing/2014/main" id="{9DA387E6-33CB-43B5-94DD-C1E3C2959B43}"/>
                </a:ext>
              </a:extLst>
            </p:cNvPr>
            <p:cNvSpPr/>
            <p:nvPr/>
          </p:nvSpPr>
          <p:spPr>
            <a:xfrm>
              <a:off x="251093" y="1464710"/>
              <a:ext cx="11743450" cy="5293306"/>
            </a:xfrm>
            <a:prstGeom prst="roundRect">
              <a:avLst/>
            </a:prstGeom>
            <a:solidFill>
              <a:srgbClr val="2196F3"/>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AU" dirty="0">
                <a:solidFill>
                  <a:schemeClr val="bg1"/>
                </a:solidFill>
              </a:endParaRPr>
            </a:p>
          </p:txBody>
        </p:sp>
        <p:pic>
          <p:nvPicPr>
            <p:cNvPr id="29" name="Picture 28">
              <a:extLst>
                <a:ext uri="{FF2B5EF4-FFF2-40B4-BE49-F238E27FC236}">
                  <a16:creationId xmlns:a16="http://schemas.microsoft.com/office/drawing/2014/main" id="{8FB4DB8D-2BE3-4519-B6EA-B76403200CF7}"/>
                </a:ext>
              </a:extLst>
            </p:cNvPr>
            <p:cNvPicPr>
              <a:picLocks noChangeAspect="1"/>
            </p:cNvPicPr>
            <p:nvPr/>
          </p:nvPicPr>
          <p:blipFill>
            <a:blip r:embed="rId16"/>
            <a:stretch>
              <a:fillRect/>
            </a:stretch>
          </p:blipFill>
          <p:spPr>
            <a:xfrm>
              <a:off x="3943350" y="1571388"/>
              <a:ext cx="4305300" cy="1104900"/>
            </a:xfrm>
            <a:prstGeom prst="rect">
              <a:avLst/>
            </a:prstGeom>
          </p:spPr>
        </p:pic>
        <p:sp>
          <p:nvSpPr>
            <p:cNvPr id="30" name="Rectangle 29">
              <a:extLst>
                <a:ext uri="{FF2B5EF4-FFF2-40B4-BE49-F238E27FC236}">
                  <a16:creationId xmlns:a16="http://schemas.microsoft.com/office/drawing/2014/main" id="{6F8B1221-BEC3-40F5-ACD8-FB9D86F8354F}"/>
                </a:ext>
              </a:extLst>
            </p:cNvPr>
            <p:cNvSpPr/>
            <p:nvPr/>
          </p:nvSpPr>
          <p:spPr>
            <a:xfrm>
              <a:off x="826426" y="3140932"/>
              <a:ext cx="10241271" cy="28552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000" dirty="0">
                  <a:solidFill>
                    <a:schemeClr val="tx1"/>
                  </a:solidFill>
                  <a:latin typeface="Century Gothic" panose="020B0502020202020204" pitchFamily="34" charset="0"/>
                </a:rPr>
                <a:t>Name five objects that can be found in space.</a:t>
              </a:r>
            </a:p>
          </p:txBody>
        </p:sp>
      </p:grpSp>
    </p:spTree>
    <p:extLst>
      <p:ext uri="{BB962C8B-B14F-4D97-AF65-F5344CB8AC3E}">
        <p14:creationId xmlns:p14="http://schemas.microsoft.com/office/powerpoint/2010/main" val="184749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Galaxies</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491175"/>
            <a:ext cx="5735278" cy="5123882"/>
          </a:xfrm>
          <a:solidFill>
            <a:schemeClr val="bg1">
              <a:alpha val="75000"/>
            </a:schemeClr>
          </a:solidFill>
        </p:spPr>
        <p:txBody>
          <a:bodyPr>
            <a:normAutofit/>
          </a:bodyPr>
          <a:lstStyle/>
          <a:p>
            <a:pPr marL="0" indent="0">
              <a:buNone/>
            </a:pPr>
            <a:r>
              <a:rPr lang="en-US" dirty="0">
                <a:latin typeface="Century Schoolbook" panose="02040604050505020304" pitchFamily="18" charset="0"/>
                <a:cs typeface="Cavolini" panose="03000502040302020204" pitchFamily="66" charset="0"/>
              </a:rPr>
              <a:t>Galaxies can be classified into four major types:</a:t>
            </a:r>
          </a:p>
          <a:p>
            <a:r>
              <a:rPr lang="en-US" dirty="0">
                <a:latin typeface="Century Schoolbook" panose="02040604050505020304" pitchFamily="18" charset="0"/>
                <a:cs typeface="Cavolini" panose="03000502040302020204" pitchFamily="66" charset="0"/>
              </a:rPr>
              <a:t>Spiral</a:t>
            </a:r>
          </a:p>
          <a:p>
            <a:r>
              <a:rPr lang="en-US" dirty="0">
                <a:latin typeface="Century Schoolbook" panose="02040604050505020304" pitchFamily="18" charset="0"/>
                <a:cs typeface="Cavolini" panose="03000502040302020204" pitchFamily="66" charset="0"/>
              </a:rPr>
              <a:t>Barred spiral</a:t>
            </a:r>
          </a:p>
          <a:p>
            <a:r>
              <a:rPr lang="en-US" dirty="0">
                <a:latin typeface="Century Schoolbook" panose="02040604050505020304" pitchFamily="18" charset="0"/>
                <a:cs typeface="Cavolini" panose="03000502040302020204" pitchFamily="66" charset="0"/>
              </a:rPr>
              <a:t>Elliptical </a:t>
            </a:r>
          </a:p>
          <a:p>
            <a:r>
              <a:rPr lang="en-AU" dirty="0">
                <a:latin typeface="Century Schoolbook" panose="02040604050505020304" pitchFamily="18" charset="0"/>
                <a:cs typeface="Cavolini" panose="03000502040302020204" pitchFamily="66" charset="0"/>
              </a:rPr>
              <a:t>Irregular</a:t>
            </a:r>
          </a:p>
        </p:txBody>
      </p:sp>
      <p:sp>
        <p:nvSpPr>
          <p:cNvPr id="5" name="Content Placeholder 4">
            <a:extLst>
              <a:ext uri="{FF2B5EF4-FFF2-40B4-BE49-F238E27FC236}">
                <a16:creationId xmlns:a16="http://schemas.microsoft.com/office/drawing/2014/main" id="{508A41E1-72A1-4BFB-9669-2C585674123D}"/>
              </a:ext>
            </a:extLst>
          </p:cNvPr>
          <p:cNvSpPr>
            <a:spLocks noGrp="1"/>
          </p:cNvSpPr>
          <p:nvPr>
            <p:ph sz="half" idx="2"/>
          </p:nvPr>
        </p:nvSpPr>
        <p:spPr>
          <a:xfrm>
            <a:off x="6172202" y="1561841"/>
            <a:ext cx="5735276" cy="5053214"/>
          </a:xfrm>
          <a:solidFill>
            <a:schemeClr val="bg1">
              <a:alpha val="75000"/>
            </a:schemeClr>
          </a:solidFill>
        </p:spPr>
        <p:txBody>
          <a:bodyPr>
            <a:normAutofit/>
          </a:bodyPr>
          <a:lstStyle/>
          <a:p>
            <a:pPr marL="0" indent="0">
              <a:buNone/>
            </a:pPr>
            <a:endParaRPr lang="en-US" dirty="0">
              <a:latin typeface="Century Schoolbook" panose="02040604050505020304" pitchFamily="18" charset="0"/>
              <a:cs typeface="Cavolini" panose="03000502040302020204" pitchFamily="66" charset="0"/>
            </a:endParaRPr>
          </a:p>
        </p:txBody>
      </p:sp>
      <p:sp>
        <p:nvSpPr>
          <p:cNvPr id="9" name="Rectangle 8">
            <a:extLst>
              <a:ext uri="{FF2B5EF4-FFF2-40B4-BE49-F238E27FC236}">
                <a16:creationId xmlns:a16="http://schemas.microsoft.com/office/drawing/2014/main" id="{930EC7E6-998A-4C04-9699-270DD24AC278}"/>
              </a:ext>
            </a:extLst>
          </p:cNvPr>
          <p:cNvSpPr/>
          <p:nvPr/>
        </p:nvSpPr>
        <p:spPr>
          <a:xfrm>
            <a:off x="284522" y="1491175"/>
            <a:ext cx="5735278" cy="2985132"/>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26" name="Picture 2" descr="Galaxy - Wikipedia">
            <a:extLst>
              <a:ext uri="{FF2B5EF4-FFF2-40B4-BE49-F238E27FC236}">
                <a16:creationId xmlns:a16="http://schemas.microsoft.com/office/drawing/2014/main" id="{834A1D09-812C-4028-B874-53429D7616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84100" y="1779628"/>
            <a:ext cx="5423378" cy="4476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4829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Spiral Galaxies</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491175"/>
            <a:ext cx="5735278" cy="5123882"/>
          </a:xfrm>
          <a:solidFill>
            <a:schemeClr val="bg1">
              <a:alpha val="75000"/>
            </a:schemeClr>
          </a:solidFill>
        </p:spPr>
        <p:txBody>
          <a:bodyPr>
            <a:normAutofit/>
          </a:bodyPr>
          <a:lstStyle/>
          <a:p>
            <a:pPr marL="0" indent="0">
              <a:buNone/>
            </a:pPr>
            <a:r>
              <a:rPr lang="en-US" dirty="0">
                <a:latin typeface="Century Schoolbook" panose="02040604050505020304" pitchFamily="18" charset="0"/>
                <a:cs typeface="Cavolini" panose="03000502040302020204" pitchFamily="66" charset="0"/>
              </a:rPr>
              <a:t>Spiral galaxies are made up of:</a:t>
            </a:r>
          </a:p>
          <a:p>
            <a:pPr>
              <a:buFontTx/>
              <a:buChar char="-"/>
            </a:pPr>
            <a:r>
              <a:rPr lang="en-US" dirty="0">
                <a:latin typeface="Century Schoolbook" panose="02040604050505020304" pitchFamily="18" charset="0"/>
                <a:cs typeface="Cavolini" panose="03000502040302020204" pitchFamily="66" charset="0"/>
              </a:rPr>
              <a:t>A flattened disk containing a spiral and pin-wheel shaped arms.</a:t>
            </a:r>
          </a:p>
          <a:p>
            <a:pPr>
              <a:buFontTx/>
              <a:buChar char="-"/>
            </a:pPr>
            <a:r>
              <a:rPr lang="en-US" dirty="0">
                <a:latin typeface="Century Schoolbook" panose="02040604050505020304" pitchFamily="18" charset="0"/>
                <a:cs typeface="Cavolini" panose="03000502040302020204" pitchFamily="66" charset="0"/>
              </a:rPr>
              <a:t>A bulge at the center, and</a:t>
            </a:r>
          </a:p>
          <a:p>
            <a:pPr>
              <a:buFontTx/>
              <a:buChar char="-"/>
            </a:pPr>
            <a:r>
              <a:rPr lang="en-US" dirty="0">
                <a:latin typeface="Century Schoolbook" panose="02040604050505020304" pitchFamily="18" charset="0"/>
                <a:cs typeface="Cavolini" panose="03000502040302020204" pitchFamily="66" charset="0"/>
              </a:rPr>
              <a:t>A halo</a:t>
            </a:r>
          </a:p>
          <a:p>
            <a:pPr>
              <a:buFontTx/>
              <a:buChar char="-"/>
            </a:pPr>
            <a:endParaRPr lang="en-US" dirty="0">
              <a:latin typeface="Century Schoolbook" panose="02040604050505020304" pitchFamily="18" charset="0"/>
              <a:cs typeface="Cavolini" panose="03000502040302020204" pitchFamily="66" charset="0"/>
            </a:endParaRPr>
          </a:p>
          <a:p>
            <a:pPr marL="0" indent="0">
              <a:buNone/>
            </a:pPr>
            <a:r>
              <a:rPr lang="en-US" dirty="0">
                <a:latin typeface="Century Schoolbook" panose="02040604050505020304" pitchFamily="18" charset="0"/>
                <a:cs typeface="Cavolini" panose="03000502040302020204" pitchFamily="66" charset="0"/>
              </a:rPr>
              <a:t>Spiral galaxies vary in size and shape and are classified according to their size, shape, bulge and appearance of arms</a:t>
            </a:r>
            <a:endParaRPr lang="en-AU" dirty="0">
              <a:latin typeface="Century Schoolbook" panose="02040604050505020304" pitchFamily="18" charset="0"/>
              <a:cs typeface="Cavolini" panose="03000502040302020204" pitchFamily="66" charset="0"/>
            </a:endParaRPr>
          </a:p>
        </p:txBody>
      </p:sp>
      <p:sp>
        <p:nvSpPr>
          <p:cNvPr id="5" name="Content Placeholder 4">
            <a:extLst>
              <a:ext uri="{FF2B5EF4-FFF2-40B4-BE49-F238E27FC236}">
                <a16:creationId xmlns:a16="http://schemas.microsoft.com/office/drawing/2014/main" id="{508A41E1-72A1-4BFB-9669-2C585674123D}"/>
              </a:ext>
            </a:extLst>
          </p:cNvPr>
          <p:cNvSpPr>
            <a:spLocks noGrp="1"/>
          </p:cNvSpPr>
          <p:nvPr>
            <p:ph sz="half" idx="2"/>
          </p:nvPr>
        </p:nvSpPr>
        <p:spPr>
          <a:xfrm>
            <a:off x="6172202" y="1561841"/>
            <a:ext cx="5735276" cy="5053214"/>
          </a:xfrm>
          <a:solidFill>
            <a:schemeClr val="bg1">
              <a:alpha val="75000"/>
            </a:schemeClr>
          </a:solidFill>
        </p:spPr>
        <p:txBody>
          <a:bodyPr>
            <a:normAutofit/>
          </a:bodyPr>
          <a:lstStyle/>
          <a:p>
            <a:pPr marL="0" indent="0">
              <a:buNone/>
            </a:pPr>
            <a:endParaRPr lang="en-US" dirty="0">
              <a:latin typeface="Century Schoolbook" panose="02040604050505020304" pitchFamily="18" charset="0"/>
              <a:cs typeface="Cavolini" panose="03000502040302020204" pitchFamily="66" charset="0"/>
            </a:endParaRPr>
          </a:p>
        </p:txBody>
      </p:sp>
      <p:sp>
        <p:nvSpPr>
          <p:cNvPr id="9" name="Rectangle 8">
            <a:extLst>
              <a:ext uri="{FF2B5EF4-FFF2-40B4-BE49-F238E27FC236}">
                <a16:creationId xmlns:a16="http://schemas.microsoft.com/office/drawing/2014/main" id="{930EC7E6-998A-4C04-9699-270DD24AC278}"/>
              </a:ext>
            </a:extLst>
          </p:cNvPr>
          <p:cNvSpPr/>
          <p:nvPr/>
        </p:nvSpPr>
        <p:spPr>
          <a:xfrm>
            <a:off x="284522" y="1491175"/>
            <a:ext cx="5735278" cy="5053214"/>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26" name="Picture 2" descr="Galaxy - Wikipedia">
            <a:extLst>
              <a:ext uri="{FF2B5EF4-FFF2-40B4-BE49-F238E27FC236}">
                <a16:creationId xmlns:a16="http://schemas.microsoft.com/office/drawing/2014/main" id="{834A1D09-812C-4028-B874-53429D7616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72784" y="1779629"/>
            <a:ext cx="3434694" cy="28349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1E4AF9ED-A3FA-4E68-A0BA-9FB65F9E2E88}"/>
              </a:ext>
            </a:extLst>
          </p:cNvPr>
          <p:cNvPicPr>
            <a:picLocks noChangeAspect="1"/>
          </p:cNvPicPr>
          <p:nvPr/>
        </p:nvPicPr>
        <p:blipFill>
          <a:blip r:embed="rId3"/>
          <a:stretch>
            <a:fillRect/>
          </a:stretch>
        </p:blipFill>
        <p:spPr>
          <a:xfrm>
            <a:off x="6387031" y="3763730"/>
            <a:ext cx="2746337" cy="2713837"/>
          </a:xfrm>
          <a:prstGeom prst="rect">
            <a:avLst/>
          </a:prstGeom>
        </p:spPr>
      </p:pic>
    </p:spTree>
    <p:extLst>
      <p:ext uri="{BB962C8B-B14F-4D97-AF65-F5344CB8AC3E}">
        <p14:creationId xmlns:p14="http://schemas.microsoft.com/office/powerpoint/2010/main" val="739024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Barred Spiral Galaxies</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491175"/>
            <a:ext cx="5735278" cy="5322270"/>
          </a:xfrm>
          <a:solidFill>
            <a:schemeClr val="bg1">
              <a:alpha val="75000"/>
            </a:schemeClr>
          </a:solidFill>
        </p:spPr>
        <p:txBody>
          <a:bodyPr>
            <a:normAutofit/>
          </a:bodyPr>
          <a:lstStyle/>
          <a:p>
            <a:pPr marL="0" indent="0">
              <a:buNone/>
            </a:pPr>
            <a:r>
              <a:rPr lang="en-US" dirty="0">
                <a:latin typeface="Century Schoolbook" panose="02040604050505020304" pitchFamily="18" charset="0"/>
                <a:cs typeface="Cavolini" panose="03000502040302020204" pitchFamily="66" charset="0"/>
              </a:rPr>
              <a:t>Barred spiral galaxies are spirals that have a bar running across the center of the galaxy</a:t>
            </a:r>
            <a:endParaRPr lang="en-AU" dirty="0">
              <a:latin typeface="Century Schoolbook" panose="02040604050505020304" pitchFamily="18" charset="0"/>
              <a:cs typeface="Cavolini" panose="03000502040302020204" pitchFamily="66" charset="0"/>
            </a:endParaRPr>
          </a:p>
        </p:txBody>
      </p:sp>
      <p:sp>
        <p:nvSpPr>
          <p:cNvPr id="5" name="Content Placeholder 4">
            <a:extLst>
              <a:ext uri="{FF2B5EF4-FFF2-40B4-BE49-F238E27FC236}">
                <a16:creationId xmlns:a16="http://schemas.microsoft.com/office/drawing/2014/main" id="{508A41E1-72A1-4BFB-9669-2C585674123D}"/>
              </a:ext>
            </a:extLst>
          </p:cNvPr>
          <p:cNvSpPr>
            <a:spLocks noGrp="1"/>
          </p:cNvSpPr>
          <p:nvPr>
            <p:ph sz="half" idx="2"/>
          </p:nvPr>
        </p:nvSpPr>
        <p:spPr>
          <a:xfrm>
            <a:off x="6172202" y="1561841"/>
            <a:ext cx="5735276" cy="5053214"/>
          </a:xfrm>
          <a:solidFill>
            <a:schemeClr val="bg1">
              <a:alpha val="75000"/>
            </a:schemeClr>
          </a:solidFill>
        </p:spPr>
        <p:txBody>
          <a:bodyPr>
            <a:normAutofit/>
          </a:bodyPr>
          <a:lstStyle/>
          <a:p>
            <a:pPr marL="0" indent="0">
              <a:buNone/>
            </a:pPr>
            <a:endParaRPr lang="en-US" dirty="0">
              <a:latin typeface="Century Schoolbook" panose="02040604050505020304" pitchFamily="18" charset="0"/>
              <a:cs typeface="Cavolini" panose="03000502040302020204" pitchFamily="66" charset="0"/>
            </a:endParaRPr>
          </a:p>
        </p:txBody>
      </p:sp>
      <p:sp>
        <p:nvSpPr>
          <p:cNvPr id="9" name="Rectangle 8">
            <a:extLst>
              <a:ext uri="{FF2B5EF4-FFF2-40B4-BE49-F238E27FC236}">
                <a16:creationId xmlns:a16="http://schemas.microsoft.com/office/drawing/2014/main" id="{930EC7E6-998A-4C04-9699-270DD24AC278}"/>
              </a:ext>
            </a:extLst>
          </p:cNvPr>
          <p:cNvSpPr/>
          <p:nvPr/>
        </p:nvSpPr>
        <p:spPr>
          <a:xfrm>
            <a:off x="284522" y="1491175"/>
            <a:ext cx="5735278" cy="1368983"/>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050" name="Picture 2" descr="Barred spiral galaxy - Wikipedia">
            <a:extLst>
              <a:ext uri="{FF2B5EF4-FFF2-40B4-BE49-F238E27FC236}">
                <a16:creationId xmlns:a16="http://schemas.microsoft.com/office/drawing/2014/main" id="{80999445-548A-48D8-9721-ACEA0E03BF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2001" y="2444163"/>
            <a:ext cx="5515678" cy="3147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7367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Elliptical Galaxies</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491175"/>
            <a:ext cx="5735278" cy="5322270"/>
          </a:xfrm>
          <a:solidFill>
            <a:schemeClr val="bg1">
              <a:alpha val="75000"/>
            </a:schemeClr>
          </a:solidFill>
        </p:spPr>
        <p:txBody>
          <a:bodyPr>
            <a:normAutofit/>
          </a:bodyPr>
          <a:lstStyle/>
          <a:p>
            <a:pPr marL="0" indent="0">
              <a:buNone/>
            </a:pPr>
            <a:r>
              <a:rPr lang="en-US" dirty="0">
                <a:latin typeface="Century Schoolbook" panose="02040604050505020304" pitchFamily="18" charset="0"/>
                <a:cs typeface="Cavolini" panose="03000502040302020204" pitchFamily="66" charset="0"/>
              </a:rPr>
              <a:t>Elliptical galaxies </a:t>
            </a:r>
          </a:p>
          <a:p>
            <a:pPr>
              <a:buFontTx/>
              <a:buChar char="-"/>
            </a:pPr>
            <a:r>
              <a:rPr lang="en-US" dirty="0">
                <a:latin typeface="Century Schoolbook" panose="02040604050505020304" pitchFamily="18" charset="0"/>
                <a:cs typeface="Cavolini" panose="03000502040302020204" pitchFamily="66" charset="0"/>
              </a:rPr>
              <a:t>Do not have a disc or arms</a:t>
            </a:r>
          </a:p>
          <a:p>
            <a:pPr>
              <a:buFontTx/>
              <a:buChar char="-"/>
            </a:pPr>
            <a:r>
              <a:rPr lang="en-US" dirty="0">
                <a:latin typeface="Century Schoolbook" panose="02040604050505020304" pitchFamily="18" charset="0"/>
                <a:cs typeface="Cavolini" panose="03000502040302020204" pitchFamily="66" charset="0"/>
              </a:rPr>
              <a:t>Are characterized by a smooth, ball-shaped appearance</a:t>
            </a:r>
          </a:p>
          <a:p>
            <a:pPr>
              <a:buFontTx/>
              <a:buChar char="-"/>
            </a:pPr>
            <a:endParaRPr lang="en-US" dirty="0">
              <a:latin typeface="Century Schoolbook" panose="02040604050505020304" pitchFamily="18" charset="0"/>
              <a:cs typeface="Cavolini" panose="03000502040302020204" pitchFamily="66" charset="0"/>
            </a:endParaRPr>
          </a:p>
          <a:p>
            <a:pPr marL="0" indent="0">
              <a:buNone/>
            </a:pPr>
            <a:r>
              <a:rPr lang="en-US" dirty="0">
                <a:latin typeface="Century Schoolbook" panose="02040604050505020304" pitchFamily="18" charset="0"/>
                <a:cs typeface="Cavolini" panose="03000502040302020204" pitchFamily="66" charset="0"/>
              </a:rPr>
              <a:t>They contain old stars and possess little gas or dust. They are classified by the shape of the ball, which can range from round to oval.</a:t>
            </a:r>
            <a:endParaRPr lang="en-AU" dirty="0">
              <a:latin typeface="Century Schoolbook" panose="02040604050505020304" pitchFamily="18" charset="0"/>
              <a:cs typeface="Cavolini" panose="03000502040302020204" pitchFamily="66" charset="0"/>
            </a:endParaRPr>
          </a:p>
        </p:txBody>
      </p:sp>
      <p:sp>
        <p:nvSpPr>
          <p:cNvPr id="5" name="Content Placeholder 4">
            <a:extLst>
              <a:ext uri="{FF2B5EF4-FFF2-40B4-BE49-F238E27FC236}">
                <a16:creationId xmlns:a16="http://schemas.microsoft.com/office/drawing/2014/main" id="{508A41E1-72A1-4BFB-9669-2C585674123D}"/>
              </a:ext>
            </a:extLst>
          </p:cNvPr>
          <p:cNvSpPr>
            <a:spLocks noGrp="1"/>
          </p:cNvSpPr>
          <p:nvPr>
            <p:ph sz="half" idx="2"/>
          </p:nvPr>
        </p:nvSpPr>
        <p:spPr>
          <a:xfrm>
            <a:off x="6172202" y="1561841"/>
            <a:ext cx="5735276" cy="5053214"/>
          </a:xfrm>
          <a:solidFill>
            <a:schemeClr val="bg1">
              <a:alpha val="75000"/>
            </a:schemeClr>
          </a:solidFill>
        </p:spPr>
        <p:txBody>
          <a:bodyPr>
            <a:normAutofit/>
          </a:bodyPr>
          <a:lstStyle/>
          <a:p>
            <a:pPr marL="0" indent="0">
              <a:buNone/>
            </a:pPr>
            <a:endParaRPr lang="en-US" dirty="0">
              <a:latin typeface="Century Schoolbook" panose="02040604050505020304" pitchFamily="18" charset="0"/>
              <a:cs typeface="Cavolini" panose="03000502040302020204" pitchFamily="66" charset="0"/>
            </a:endParaRPr>
          </a:p>
        </p:txBody>
      </p:sp>
      <p:sp>
        <p:nvSpPr>
          <p:cNvPr id="9" name="Rectangle 8">
            <a:extLst>
              <a:ext uri="{FF2B5EF4-FFF2-40B4-BE49-F238E27FC236}">
                <a16:creationId xmlns:a16="http://schemas.microsoft.com/office/drawing/2014/main" id="{930EC7E6-998A-4C04-9699-270DD24AC278}"/>
              </a:ext>
            </a:extLst>
          </p:cNvPr>
          <p:cNvSpPr/>
          <p:nvPr/>
        </p:nvSpPr>
        <p:spPr>
          <a:xfrm>
            <a:off x="284522" y="1491174"/>
            <a:ext cx="5735278" cy="4569383"/>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074" name="Picture 2" descr="What are elliptical galaxies?">
            <a:extLst>
              <a:ext uri="{FF2B5EF4-FFF2-40B4-BE49-F238E27FC236}">
                <a16:creationId xmlns:a16="http://schemas.microsoft.com/office/drawing/2014/main" id="{FE2E7A3F-0B5C-42B4-975E-726E66EB24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0914" y="1146995"/>
            <a:ext cx="4837851" cy="52577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90296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Irregular Galaxies</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491175"/>
            <a:ext cx="5735278" cy="5322270"/>
          </a:xfrm>
          <a:solidFill>
            <a:schemeClr val="bg1">
              <a:alpha val="75000"/>
            </a:schemeClr>
          </a:solidFill>
        </p:spPr>
        <p:txBody>
          <a:bodyPr>
            <a:normAutofit/>
          </a:bodyPr>
          <a:lstStyle/>
          <a:p>
            <a:pPr marL="0" indent="0">
              <a:buNone/>
            </a:pPr>
            <a:r>
              <a:rPr lang="en-US" dirty="0">
                <a:latin typeface="Century Schoolbook" panose="02040604050505020304" pitchFamily="18" charset="0"/>
                <a:cs typeface="Cavolini" panose="03000502040302020204" pitchFamily="66" charset="0"/>
              </a:rPr>
              <a:t>Irregular Galaxies </a:t>
            </a:r>
            <a:r>
              <a:rPr lang="en-AU" dirty="0">
                <a:latin typeface="Century Schoolbook" panose="02040604050505020304" pitchFamily="18" charset="0"/>
                <a:cs typeface="Cavolini" panose="03000502040302020204" pitchFamily="66" charset="0"/>
              </a:rPr>
              <a:t>are galaxies that are neither spiral or elliptical. They tend to be smaller objects without definite shape and tend to have very hot newer stars mixed with lots of dust and gas.</a:t>
            </a:r>
            <a:endParaRPr lang="en-US" dirty="0">
              <a:latin typeface="Century Schoolbook" panose="02040604050505020304" pitchFamily="18" charset="0"/>
              <a:cs typeface="Cavolini" panose="03000502040302020204" pitchFamily="66" charset="0"/>
            </a:endParaRPr>
          </a:p>
        </p:txBody>
      </p:sp>
      <p:sp>
        <p:nvSpPr>
          <p:cNvPr id="5" name="Content Placeholder 4">
            <a:extLst>
              <a:ext uri="{FF2B5EF4-FFF2-40B4-BE49-F238E27FC236}">
                <a16:creationId xmlns:a16="http://schemas.microsoft.com/office/drawing/2014/main" id="{508A41E1-72A1-4BFB-9669-2C585674123D}"/>
              </a:ext>
            </a:extLst>
          </p:cNvPr>
          <p:cNvSpPr>
            <a:spLocks noGrp="1"/>
          </p:cNvSpPr>
          <p:nvPr>
            <p:ph sz="half" idx="2"/>
          </p:nvPr>
        </p:nvSpPr>
        <p:spPr>
          <a:xfrm>
            <a:off x="6172202" y="1561841"/>
            <a:ext cx="5735276" cy="5053214"/>
          </a:xfrm>
          <a:solidFill>
            <a:schemeClr val="bg1">
              <a:alpha val="75000"/>
            </a:schemeClr>
          </a:solidFill>
        </p:spPr>
        <p:txBody>
          <a:bodyPr>
            <a:normAutofit/>
          </a:bodyPr>
          <a:lstStyle/>
          <a:p>
            <a:pPr marL="0" indent="0">
              <a:buNone/>
            </a:pPr>
            <a:endParaRPr lang="en-US" dirty="0">
              <a:latin typeface="Century Schoolbook" panose="02040604050505020304" pitchFamily="18" charset="0"/>
              <a:cs typeface="Cavolini" panose="03000502040302020204" pitchFamily="66" charset="0"/>
            </a:endParaRPr>
          </a:p>
        </p:txBody>
      </p:sp>
      <p:sp>
        <p:nvSpPr>
          <p:cNvPr id="9" name="Rectangle 8">
            <a:extLst>
              <a:ext uri="{FF2B5EF4-FFF2-40B4-BE49-F238E27FC236}">
                <a16:creationId xmlns:a16="http://schemas.microsoft.com/office/drawing/2014/main" id="{930EC7E6-998A-4C04-9699-270DD24AC278}"/>
              </a:ext>
            </a:extLst>
          </p:cNvPr>
          <p:cNvSpPr/>
          <p:nvPr/>
        </p:nvSpPr>
        <p:spPr>
          <a:xfrm>
            <a:off x="284522" y="1491175"/>
            <a:ext cx="5735278" cy="2921338"/>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098" name="Picture 2" descr="Galaxies">
            <a:extLst>
              <a:ext uri="{FF2B5EF4-FFF2-40B4-BE49-F238E27FC236}">
                <a16:creationId xmlns:a16="http://schemas.microsoft.com/office/drawing/2014/main" id="{C99F7630-31DD-4BE6-937C-CCA028E97A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8502" y="2208914"/>
            <a:ext cx="5842676" cy="292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53313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EXIT TICKET</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491175"/>
            <a:ext cx="10794604" cy="5123880"/>
          </a:xfrm>
          <a:solidFill>
            <a:schemeClr val="bg1">
              <a:alpha val="75000"/>
            </a:schemeClr>
          </a:solidFill>
        </p:spPr>
        <p:txBody>
          <a:bodyPr>
            <a:normAutofit/>
          </a:bodyPr>
          <a:lstStyle/>
          <a:p>
            <a:pPr marL="0" indent="0" algn="ctr">
              <a:buNone/>
            </a:pPr>
            <a:r>
              <a:rPr lang="en-US" sz="3600" dirty="0">
                <a:latin typeface="Century Schoolbook" panose="02040604050505020304" pitchFamily="18" charset="0"/>
                <a:cs typeface="Cavolini" panose="03000502040302020204" pitchFamily="66" charset="0"/>
              </a:rPr>
              <a:t>Please complete the exit ticket provided!</a:t>
            </a:r>
          </a:p>
        </p:txBody>
      </p:sp>
      <p:pic>
        <p:nvPicPr>
          <p:cNvPr id="2050" name="Picture 2" descr="Science Designs - TeeTurtle">
            <a:extLst>
              <a:ext uri="{FF2B5EF4-FFF2-40B4-BE49-F238E27FC236}">
                <a16:creationId xmlns:a16="http://schemas.microsoft.com/office/drawing/2014/main" id="{050836CB-7F3A-404F-97B3-3C1BCF0875A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837" b="11265"/>
          <a:stretch/>
        </p:blipFill>
        <p:spPr bwMode="auto">
          <a:xfrm>
            <a:off x="3248468" y="2406535"/>
            <a:ext cx="5695064" cy="4208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6906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descr="Thesaurus | Funny, cute &amp; nerdy shirts - TeeTurtle">
            <a:extLst>
              <a:ext uri="{FF2B5EF4-FFF2-40B4-BE49-F238E27FC236}">
                <a16:creationId xmlns:a16="http://schemas.microsoft.com/office/drawing/2014/main" id="{BDE79677-83B7-42F1-A675-2D5D9C4FC970}"/>
              </a:ext>
            </a:extLst>
          </p:cNvPr>
          <p:cNvPicPr/>
          <p:nvPr/>
        </p:nvPicPr>
        <p:blipFill rotWithShape="1">
          <a:blip r:embed="rId3" cstate="print">
            <a:extLst>
              <a:ext uri="{BEBA8EAE-BF5A-486C-A8C5-ECC9F3942E4B}">
                <a14:imgProps xmlns:a14="http://schemas.microsoft.com/office/drawing/2010/main">
                  <a14:imgLayer r:embed="rId4">
                    <a14:imgEffect>
                      <a14:backgroundRemoval t="3700" b="90000" l="2500" r="98600"/>
                    </a14:imgEffect>
                  </a14:imgLayer>
                </a14:imgProps>
              </a:ext>
              <a:ext uri="{28A0092B-C50C-407E-A947-70E740481C1C}">
                <a14:useLocalDpi xmlns:a14="http://schemas.microsoft.com/office/drawing/2010/main" val="0"/>
              </a:ext>
            </a:extLst>
          </a:blip>
          <a:srcRect b="13977"/>
          <a:stretch/>
        </p:blipFill>
        <p:spPr bwMode="auto">
          <a:xfrm flipH="1">
            <a:off x="9380660" y="704206"/>
            <a:ext cx="1399716" cy="1300833"/>
          </a:xfrm>
          <a:prstGeom prst="rect">
            <a:avLst/>
          </a:prstGeom>
          <a:noFill/>
        </p:spPr>
      </p:pic>
      <p:grpSp>
        <p:nvGrpSpPr>
          <p:cNvPr id="42" name="Group 41">
            <a:extLst>
              <a:ext uri="{FF2B5EF4-FFF2-40B4-BE49-F238E27FC236}">
                <a16:creationId xmlns:a16="http://schemas.microsoft.com/office/drawing/2014/main" id="{AB5571A5-F1ED-4E86-B199-319C985491D5}"/>
              </a:ext>
            </a:extLst>
          </p:cNvPr>
          <p:cNvGrpSpPr/>
          <p:nvPr/>
        </p:nvGrpSpPr>
        <p:grpSpPr>
          <a:xfrm>
            <a:off x="117809" y="1057891"/>
            <a:ext cx="8839134" cy="1213356"/>
            <a:chOff x="67203" y="986581"/>
            <a:chExt cx="8839134" cy="1213356"/>
          </a:xfrm>
        </p:grpSpPr>
        <p:grpSp>
          <p:nvGrpSpPr>
            <p:cNvPr id="43" name="Group 42">
              <a:extLst>
                <a:ext uri="{FF2B5EF4-FFF2-40B4-BE49-F238E27FC236}">
                  <a16:creationId xmlns:a16="http://schemas.microsoft.com/office/drawing/2014/main" id="{A8B134CB-F012-4FC0-B7AA-9D4A3BA3DDC8}"/>
                </a:ext>
              </a:extLst>
            </p:cNvPr>
            <p:cNvGrpSpPr/>
            <p:nvPr/>
          </p:nvGrpSpPr>
          <p:grpSpPr>
            <a:xfrm>
              <a:off x="67203" y="986581"/>
              <a:ext cx="8839134" cy="1213356"/>
              <a:chOff x="285845" y="1714659"/>
              <a:chExt cx="3293690" cy="4456024"/>
            </a:xfrm>
          </p:grpSpPr>
          <p:sp>
            <p:nvSpPr>
              <p:cNvPr id="45" name="Rectangle: Rounded Corners 44">
                <a:extLst>
                  <a:ext uri="{FF2B5EF4-FFF2-40B4-BE49-F238E27FC236}">
                    <a16:creationId xmlns:a16="http://schemas.microsoft.com/office/drawing/2014/main" id="{73BEEEBB-0ECB-4797-AA45-BE09FA68E21A}"/>
                  </a:ext>
                </a:extLst>
              </p:cNvPr>
              <p:cNvSpPr/>
              <p:nvPr/>
            </p:nvSpPr>
            <p:spPr>
              <a:xfrm>
                <a:off x="285845" y="1714659"/>
                <a:ext cx="3293690" cy="4456024"/>
              </a:xfrm>
              <a:prstGeom prst="roundRect">
                <a:avLst/>
              </a:prstGeom>
              <a:solidFill>
                <a:srgbClr val="2196F3">
                  <a:alpha val="50196"/>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Rectangle 45">
                <a:extLst>
                  <a:ext uri="{FF2B5EF4-FFF2-40B4-BE49-F238E27FC236}">
                    <a16:creationId xmlns:a16="http://schemas.microsoft.com/office/drawing/2014/main" id="{EC10451A-2B7A-4833-8536-3BF69E9486BF}"/>
                  </a:ext>
                </a:extLst>
              </p:cNvPr>
              <p:cNvSpPr/>
              <p:nvPr/>
            </p:nvSpPr>
            <p:spPr>
              <a:xfrm>
                <a:off x="310114" y="3875127"/>
                <a:ext cx="3249855" cy="1912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The Universe</a:t>
                </a:r>
              </a:p>
            </p:txBody>
          </p:sp>
        </p:grpSp>
        <p:pic>
          <p:nvPicPr>
            <p:cNvPr id="44" name="Picture 43">
              <a:extLst>
                <a:ext uri="{FF2B5EF4-FFF2-40B4-BE49-F238E27FC236}">
                  <a16:creationId xmlns:a16="http://schemas.microsoft.com/office/drawing/2014/main" id="{15924A03-2A92-48CA-A09D-BBC8608CA533}"/>
                </a:ext>
              </a:extLst>
            </p:cNvPr>
            <p:cNvPicPr>
              <a:picLocks noChangeAspect="1"/>
            </p:cNvPicPr>
            <p:nvPr/>
          </p:nvPicPr>
          <p:blipFill>
            <a:blip r:embed="rId5"/>
            <a:stretch>
              <a:fillRect/>
            </a:stretch>
          </p:blipFill>
          <p:spPr>
            <a:xfrm>
              <a:off x="260935" y="1088609"/>
              <a:ext cx="4711224" cy="450000"/>
            </a:xfrm>
            <a:prstGeom prst="rect">
              <a:avLst/>
            </a:prstGeom>
          </p:spPr>
        </p:pic>
      </p:grpSp>
      <p:grpSp>
        <p:nvGrpSpPr>
          <p:cNvPr id="47" name="Group 46">
            <a:extLst>
              <a:ext uri="{FF2B5EF4-FFF2-40B4-BE49-F238E27FC236}">
                <a16:creationId xmlns:a16="http://schemas.microsoft.com/office/drawing/2014/main" id="{30768D24-1492-42D3-9E07-E3E9354B3724}"/>
              </a:ext>
            </a:extLst>
          </p:cNvPr>
          <p:cNvGrpSpPr/>
          <p:nvPr/>
        </p:nvGrpSpPr>
        <p:grpSpPr>
          <a:xfrm>
            <a:off x="117809" y="2488969"/>
            <a:ext cx="9355800" cy="2976166"/>
            <a:chOff x="67202" y="2243556"/>
            <a:chExt cx="9355800" cy="2976166"/>
          </a:xfrm>
        </p:grpSpPr>
        <p:grpSp>
          <p:nvGrpSpPr>
            <p:cNvPr id="48" name="Group 47">
              <a:extLst>
                <a:ext uri="{FF2B5EF4-FFF2-40B4-BE49-F238E27FC236}">
                  <a16:creationId xmlns:a16="http://schemas.microsoft.com/office/drawing/2014/main" id="{32F65A3D-4DC1-468F-8216-746E2F97F022}"/>
                </a:ext>
              </a:extLst>
            </p:cNvPr>
            <p:cNvGrpSpPr/>
            <p:nvPr/>
          </p:nvGrpSpPr>
          <p:grpSpPr>
            <a:xfrm>
              <a:off x="67202" y="2243556"/>
              <a:ext cx="9355800" cy="2976166"/>
              <a:chOff x="284427" y="1635755"/>
              <a:chExt cx="4263390" cy="3272536"/>
            </a:xfrm>
          </p:grpSpPr>
          <p:sp>
            <p:nvSpPr>
              <p:cNvPr id="50" name="Rectangle: Rounded Corners 49">
                <a:extLst>
                  <a:ext uri="{FF2B5EF4-FFF2-40B4-BE49-F238E27FC236}">
                    <a16:creationId xmlns:a16="http://schemas.microsoft.com/office/drawing/2014/main" id="{2E4B3C3E-C9FA-483E-819E-AFE86B29C6EE}"/>
                  </a:ext>
                </a:extLst>
              </p:cNvPr>
              <p:cNvSpPr/>
              <p:nvPr/>
            </p:nvSpPr>
            <p:spPr>
              <a:xfrm>
                <a:off x="284427" y="1635755"/>
                <a:ext cx="4263390" cy="3272536"/>
              </a:xfrm>
              <a:prstGeom prst="roundRect">
                <a:avLst/>
              </a:prstGeom>
              <a:solidFill>
                <a:srgbClr val="009688">
                  <a:alpha val="50196"/>
                </a:srgbClr>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1" name="Rectangle 50">
                <a:extLst>
                  <a:ext uri="{FF2B5EF4-FFF2-40B4-BE49-F238E27FC236}">
                    <a16:creationId xmlns:a16="http://schemas.microsoft.com/office/drawing/2014/main" id="{C33993AD-FC13-41EA-8216-07D8F485902A}"/>
                  </a:ext>
                </a:extLst>
              </p:cNvPr>
              <p:cNvSpPr/>
              <p:nvPr/>
            </p:nvSpPr>
            <p:spPr>
              <a:xfrm>
                <a:off x="311911" y="2228987"/>
                <a:ext cx="4193549" cy="25390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Wingdings" panose="05000000000000000000" pitchFamily="2" charset="2"/>
                  <a:buChar char="Ø"/>
                </a:pPr>
                <a:endPar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endParaRPr>
              </a:p>
              <a:p>
                <a:pPr marL="342900" indent="-342900">
                  <a:buFont typeface="Wingdings" panose="05000000000000000000" pitchFamily="2" charset="2"/>
                  <a:buChar char="Ø"/>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Describe the features of the universe</a:t>
                </a:r>
              </a:p>
              <a:p>
                <a:pPr marL="342900" indent="-342900">
                  <a:buFont typeface="Wingdings" panose="05000000000000000000" pitchFamily="2" charset="2"/>
                  <a:buChar char="Ø"/>
                </a:pPr>
                <a:endPar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endParaRPr>
              </a:p>
              <a:p>
                <a:pPr marL="342900" indent="-342900">
                  <a:buFont typeface="Wingdings" panose="05000000000000000000" pitchFamily="2" charset="2"/>
                  <a:buChar char="Ø"/>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Identify and classify different types of galaxies</a:t>
                </a:r>
              </a:p>
              <a:p>
                <a:pPr marL="342900" indent="-342900">
                  <a:buFont typeface="Wingdings" panose="05000000000000000000" pitchFamily="2" charset="2"/>
                  <a:buChar char="Ø"/>
                </a:pPr>
                <a:endPar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endParaRPr>
              </a:p>
            </p:txBody>
          </p:sp>
        </p:grpSp>
        <p:pic>
          <p:nvPicPr>
            <p:cNvPr id="49" name="Picture 48">
              <a:extLst>
                <a:ext uri="{FF2B5EF4-FFF2-40B4-BE49-F238E27FC236}">
                  <a16:creationId xmlns:a16="http://schemas.microsoft.com/office/drawing/2014/main" id="{8BBA0449-9A1C-4D2C-B1A6-F8787CF4EE96}"/>
                </a:ext>
              </a:extLst>
            </p:cNvPr>
            <p:cNvPicPr>
              <a:picLocks noChangeAspect="1"/>
            </p:cNvPicPr>
            <p:nvPr/>
          </p:nvPicPr>
          <p:blipFill>
            <a:blip r:embed="rId6"/>
            <a:stretch>
              <a:fillRect/>
            </a:stretch>
          </p:blipFill>
          <p:spPr>
            <a:xfrm>
              <a:off x="260935" y="2349372"/>
              <a:ext cx="4893061" cy="360000"/>
            </a:xfrm>
            <a:prstGeom prst="rect">
              <a:avLst/>
            </a:prstGeom>
          </p:spPr>
        </p:pic>
      </p:grpSp>
      <p:pic>
        <p:nvPicPr>
          <p:cNvPr id="13" name="Picture 12">
            <a:extLst>
              <a:ext uri="{FF2B5EF4-FFF2-40B4-BE49-F238E27FC236}">
                <a16:creationId xmlns:a16="http://schemas.microsoft.com/office/drawing/2014/main" id="{5A2FCF98-2F1A-4F10-A0AC-F975464183AB}"/>
              </a:ext>
            </a:extLst>
          </p:cNvPr>
          <p:cNvPicPr>
            <a:picLocks noChangeAspect="1"/>
          </p:cNvPicPr>
          <p:nvPr/>
        </p:nvPicPr>
        <p:blipFill>
          <a:blip r:embed="rId7"/>
          <a:stretch>
            <a:fillRect/>
          </a:stretch>
        </p:blipFill>
        <p:spPr>
          <a:xfrm>
            <a:off x="57495" y="-7083"/>
            <a:ext cx="3096853" cy="847252"/>
          </a:xfrm>
          <a:prstGeom prst="rect">
            <a:avLst/>
          </a:prstGeom>
        </p:spPr>
      </p:pic>
      <p:pic>
        <p:nvPicPr>
          <p:cNvPr id="1030" name="Picture 6" descr="Blank Calendar Vector Art, Icons, and Graphics for Free Download">
            <a:extLst>
              <a:ext uri="{FF2B5EF4-FFF2-40B4-BE49-F238E27FC236}">
                <a16:creationId xmlns:a16="http://schemas.microsoft.com/office/drawing/2014/main" id="{463028CE-8BC3-42E6-9BFC-EF2ABD623CB3}"/>
              </a:ext>
            </a:extLst>
          </p:cNvPr>
          <p:cNvPicPr>
            <a:picLocks noChangeAspect="1" noChangeArrowheads="1"/>
          </p:cNvPicPr>
          <p:nvPr/>
        </p:nvPicPr>
        <p:blipFill rotWithShape="1">
          <a:blip r:embed="rId8">
            <a:extLst>
              <a:ext uri="{BEBA8EAE-BF5A-486C-A8C5-ECC9F3942E4B}">
                <a14:imgProps xmlns:a14="http://schemas.microsoft.com/office/drawing/2010/main">
                  <a14:imgLayer r:embed="rId9">
                    <a14:imgEffect>
                      <a14:backgroundRemoval t="10000" b="91000" l="70232" r="96435">
                        <a14:foregroundMark x1="79857" y1="55500" x2="84135" y2="53500"/>
                        <a14:foregroundMark x1="80214" y1="80000" x2="82888" y2="60500"/>
                        <a14:foregroundMark x1="82888" y1="60500" x2="83244" y2="45500"/>
                        <a14:foregroundMark x1="83244" y1="45500" x2="81640" y2="37500"/>
                        <a14:foregroundMark x1="73975" y1="71500" x2="73440" y2="38000"/>
                        <a14:foregroundMark x1="70588" y1="67000" x2="70588" y2="39000"/>
                        <a14:foregroundMark x1="90553" y1="72000" x2="89840" y2="44000"/>
                        <a14:foregroundMark x1="95544" y1="70500" x2="94652" y2="45500"/>
                        <a14:foregroundMark x1="93761" y1="86000" x2="93761" y2="86000"/>
                        <a14:foregroundMark x1="95722" y1="88000" x2="95722" y2="88000"/>
                        <a14:foregroundMark x1="71836" y1="86500" x2="70588" y2="72000"/>
                        <a14:foregroundMark x1="70410" y1="87000" x2="70410" y2="87000"/>
                        <a14:foregroundMark x1="74332" y1="90000" x2="79857" y2="89000"/>
                        <a14:foregroundMark x1="79857" y1="89000" x2="90196" y2="90500"/>
                        <a14:foregroundMark x1="92513" y1="90500" x2="73619" y2="91000"/>
                        <a14:foregroundMark x1="96078" y1="90000" x2="96078" y2="90000"/>
                        <a14:foregroundMark x1="95187" y1="90000" x2="96435" y2="88500"/>
                        <a14:foregroundMark x1="96435" y1="29000" x2="95722" y2="20500"/>
                        <a14:foregroundMark x1="77184" y1="17000" x2="77184" y2="10500"/>
                      </a14:backgroundRemoval>
                    </a14:imgEffect>
                  </a14:imgLayer>
                </a14:imgProps>
              </a:ext>
              <a:ext uri="{28A0092B-C50C-407E-A947-70E740481C1C}">
                <a14:useLocalDpi xmlns:a14="http://schemas.microsoft.com/office/drawing/2010/main" val="0"/>
              </a:ext>
            </a:extLst>
          </a:blip>
          <a:srcRect l="67029"/>
          <a:stretch/>
        </p:blipFill>
        <p:spPr bwMode="auto">
          <a:xfrm>
            <a:off x="10660665" y="0"/>
            <a:ext cx="1531336" cy="165576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7774D16F-62BB-45E9-AE29-DF0A086A7B2E}"/>
              </a:ext>
            </a:extLst>
          </p:cNvPr>
          <p:cNvSpPr/>
          <p:nvPr/>
        </p:nvSpPr>
        <p:spPr>
          <a:xfrm>
            <a:off x="10804334" y="551329"/>
            <a:ext cx="1190209" cy="819601"/>
          </a:xfrm>
          <a:prstGeom prst="rect">
            <a:avLst/>
          </a:prstGeom>
          <a:solidFill>
            <a:srgbClr val="F1F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b="1" dirty="0">
                <a:solidFill>
                  <a:schemeClr val="tx1"/>
                </a:solidFill>
                <a:latin typeface="Cavolini" panose="03000502040302020204" pitchFamily="66" charset="0"/>
                <a:cs typeface="Cavolini" panose="03000502040302020204" pitchFamily="66" charset="0"/>
              </a:rPr>
              <a:t>Oct</a:t>
            </a:r>
          </a:p>
          <a:p>
            <a:pPr algn="ctr"/>
            <a:r>
              <a:rPr lang="en-AU" sz="2400" b="1" dirty="0">
                <a:solidFill>
                  <a:schemeClr val="tx1"/>
                </a:solidFill>
                <a:latin typeface="Cavolini" panose="03000502040302020204" pitchFamily="66" charset="0"/>
                <a:cs typeface="Cavolini" panose="03000502040302020204" pitchFamily="66" charset="0"/>
              </a:rPr>
              <a:t>10</a:t>
            </a:r>
          </a:p>
        </p:txBody>
      </p:sp>
      <p:pic>
        <p:nvPicPr>
          <p:cNvPr id="32" name="Picture 31" descr="Formula for Success | Funny, cute &amp; nerdy shirts - TeeTurtle">
            <a:extLst>
              <a:ext uri="{FF2B5EF4-FFF2-40B4-BE49-F238E27FC236}">
                <a16:creationId xmlns:a16="http://schemas.microsoft.com/office/drawing/2014/main" id="{2E615A08-A191-4542-A986-21BEA5B61713}"/>
              </a:ext>
            </a:extLst>
          </p:cNvPr>
          <p:cNvPicPr/>
          <p:nvPr/>
        </p:nvPicPr>
        <p:blipFill rotWithShape="1">
          <a:blip r:embed="rId10" cstate="print">
            <a:extLst>
              <a:ext uri="{BEBA8EAE-BF5A-486C-A8C5-ECC9F3942E4B}">
                <a14:imgProps xmlns:a14="http://schemas.microsoft.com/office/drawing/2010/main">
                  <a14:imgLayer r:embed="rId11">
                    <a14:imgEffect>
                      <a14:backgroundRemoval t="10000" b="95000" l="7100" r="94000">
                        <a14:foregroundMark x1="52300" y1="53600" x2="62100" y2="76600"/>
                        <a14:foregroundMark x1="27900" y1="33900" x2="27900" y2="42700"/>
                        <a14:foregroundMark x1="9100" y1="91000" x2="8800" y2="86600"/>
                        <a14:foregroundMark x1="13400" y1="91400" x2="12800" y2="87600"/>
                        <a14:foregroundMark x1="17900" y1="90100" x2="17600" y2="88100"/>
                        <a14:foregroundMark x1="22400" y1="89700" x2="22700" y2="87800"/>
                        <a14:foregroundMark x1="28300" y1="90400" x2="27600" y2="87900"/>
                        <a14:foregroundMark x1="33200" y1="90400" x2="33200" y2="88500"/>
                        <a14:foregroundMark x1="36700" y1="90400" x2="36900" y2="89000"/>
                        <a14:foregroundMark x1="44400" y1="89800" x2="44400" y2="88000"/>
                        <a14:foregroundMark x1="47900" y1="89700" x2="48000" y2="87800"/>
                        <a14:foregroundMark x1="53100" y1="89900" x2="53300" y2="88400"/>
                        <a14:foregroundMark x1="62800" y1="89800" x2="60300" y2="87500"/>
                        <a14:foregroundMark x1="64500" y1="90700" x2="64200" y2="88500"/>
                        <a14:foregroundMark x1="69300" y1="90300" x2="69000" y2="87800"/>
                        <a14:foregroundMark x1="73900" y1="90100" x2="73800" y2="87600"/>
                        <a14:foregroundMark x1="79100" y1="90000" x2="78800" y2="87400"/>
                        <a14:foregroundMark x1="85300" y1="89400" x2="83300" y2="87700"/>
                        <a14:foregroundMark x1="89400" y1="89500" x2="87500" y2="88100"/>
                        <a14:foregroundMark x1="49800" y1="54500" x2="54600" y2="52500"/>
                        <a14:backgroundMark x1="19100" y1="87400" x2="19100" y2="87400"/>
                        <a14:backgroundMark x1="38200" y1="88600" x2="38200" y2="88600"/>
                        <a14:backgroundMark x1="54600" y1="87800" x2="54900" y2="88000"/>
                        <a14:backgroundMark x1="24500" y1="49100" x2="24500" y2="49100"/>
                      </a14:backgroundRemoval>
                    </a14:imgEffect>
                  </a14:imgLayer>
                </a14:imgProps>
              </a:ext>
              <a:ext uri="{28A0092B-C50C-407E-A947-70E740481C1C}">
                <a14:useLocalDpi xmlns:a14="http://schemas.microsoft.com/office/drawing/2010/main" val="0"/>
              </a:ext>
            </a:extLst>
          </a:blip>
          <a:srcRect l="20106" t="9840" r="9759" b="16289"/>
          <a:stretch/>
        </p:blipFill>
        <p:spPr bwMode="auto">
          <a:xfrm flipH="1">
            <a:off x="3287542" y="-25877"/>
            <a:ext cx="753894" cy="920097"/>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 descr="Green Tick Checkmark Vector Icon For Checkbox Marker Symbol Stock  Illustration - Download Image Now - iStock">
            <a:extLst>
              <a:ext uri="{FF2B5EF4-FFF2-40B4-BE49-F238E27FC236}">
                <a16:creationId xmlns:a16="http://schemas.microsoft.com/office/drawing/2014/main" id="{0B8278FA-8594-4A0C-9B26-6885C7767E40}"/>
              </a:ext>
            </a:extLst>
          </p:cNvPr>
          <p:cNvPicPr>
            <a:picLocks noChangeAspect="1" noChangeArrowheads="1"/>
          </p:cNvPicPr>
          <p:nvPr/>
        </p:nvPicPr>
        <p:blipFill rotWithShape="1">
          <a:blip r:embed="rId12">
            <a:extLst>
              <a:ext uri="{BEBA8EAE-BF5A-486C-A8C5-ECC9F3942E4B}">
                <a14:imgProps xmlns:a14="http://schemas.microsoft.com/office/drawing/2010/main">
                  <a14:imgLayer r:embed="rId13">
                    <a14:imgEffect>
                      <a14:backgroundRemoval t="10000" b="90000" l="10000" r="90000"/>
                    </a14:imgEffect>
                  </a14:imgLayer>
                </a14:imgProps>
              </a:ext>
              <a:ext uri="{28A0092B-C50C-407E-A947-70E740481C1C}">
                <a14:useLocalDpi xmlns:a14="http://schemas.microsoft.com/office/drawing/2010/main" val="0"/>
              </a:ext>
            </a:extLst>
          </a:blip>
          <a:srcRect l="25704" t="26259" r="24062" b="23925"/>
          <a:stretch/>
        </p:blipFill>
        <p:spPr bwMode="auto">
          <a:xfrm>
            <a:off x="8912721" y="3503428"/>
            <a:ext cx="404065" cy="4006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 descr="Green Tick Checkmark Vector Icon For Checkbox Marker Symbol Stock  Illustration - Download Image Now - iStock">
            <a:extLst>
              <a:ext uri="{FF2B5EF4-FFF2-40B4-BE49-F238E27FC236}">
                <a16:creationId xmlns:a16="http://schemas.microsoft.com/office/drawing/2014/main" id="{5B6F9DD3-966D-4E2C-BD26-3651E05FC360}"/>
              </a:ext>
            </a:extLst>
          </p:cNvPr>
          <p:cNvPicPr>
            <a:picLocks noChangeAspect="1" noChangeArrowheads="1"/>
          </p:cNvPicPr>
          <p:nvPr/>
        </p:nvPicPr>
        <p:blipFill rotWithShape="1">
          <a:blip r:embed="rId12">
            <a:extLst>
              <a:ext uri="{BEBA8EAE-BF5A-486C-A8C5-ECC9F3942E4B}">
                <a14:imgProps xmlns:a14="http://schemas.microsoft.com/office/drawing/2010/main">
                  <a14:imgLayer r:embed="rId13">
                    <a14:imgEffect>
                      <a14:backgroundRemoval t="10000" b="90000" l="10000" r="90000"/>
                    </a14:imgEffect>
                  </a14:imgLayer>
                </a14:imgProps>
              </a:ext>
              <a:ext uri="{28A0092B-C50C-407E-A947-70E740481C1C}">
                <a14:useLocalDpi xmlns:a14="http://schemas.microsoft.com/office/drawing/2010/main" val="0"/>
              </a:ext>
            </a:extLst>
          </a:blip>
          <a:srcRect l="25704" t="26259" r="24062" b="23925"/>
          <a:stretch/>
        </p:blipFill>
        <p:spPr bwMode="auto">
          <a:xfrm>
            <a:off x="8276467" y="4249315"/>
            <a:ext cx="404065" cy="40069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 Have No Idea What I'm Doing (In Space) from TeeTurtle | Day of the Shirt">
            <a:extLst>
              <a:ext uri="{FF2B5EF4-FFF2-40B4-BE49-F238E27FC236}">
                <a16:creationId xmlns:a16="http://schemas.microsoft.com/office/drawing/2014/main" id="{5810F188-A931-4617-A9FA-8967572E43F0}"/>
              </a:ext>
            </a:extLst>
          </p:cNvPr>
          <p:cNvPicPr>
            <a:picLocks noChangeAspect="1" noChangeArrowheads="1"/>
          </p:cNvPicPr>
          <p:nvPr/>
        </p:nvPicPr>
        <p:blipFill rotWithShape="1">
          <a:blip r:embed="rId14">
            <a:extLst>
              <a:ext uri="{BEBA8EAE-BF5A-486C-A8C5-ECC9F3942E4B}">
                <a14:imgProps xmlns:a14="http://schemas.microsoft.com/office/drawing/2010/main">
                  <a14:imgLayer r:embed="rId15">
                    <a14:imgEffect>
                      <a14:backgroundRemoval t="26758" b="91211" l="16211" r="85938">
                        <a14:foregroundMark x1="24414" y1="47949" x2="49219" y2="44531"/>
                        <a14:foregroundMark x1="49219" y1="44531" x2="53125" y2="44531"/>
                        <a14:foregroundMark x1="43359" y1="61914" x2="47852" y2="45020"/>
                        <a14:foregroundMark x1="33691" y1="64648" x2="32910" y2="49023"/>
                        <a14:foregroundMark x1="29688" y1="58789" x2="37793" y2="60449"/>
                        <a14:foregroundMark x1="32031" y1="65918" x2="22506" y2="61835"/>
                        <a14:foregroundMark x1="18331" y1="51952" x2="28418" y2="42188"/>
                        <a14:foregroundMark x1="36816" y1="26953" x2="36816" y2="26953"/>
                        <a14:foregroundMark x1="72656" y1="88379" x2="57227" y2="71484"/>
                        <a14:foregroundMark x1="57227" y1="71484" x2="50000" y2="67969"/>
                        <a14:foregroundMark x1="50000" y1="67969" x2="50000" y2="67969"/>
                        <a14:foregroundMark x1="64941" y1="66602" x2="64941" y2="66602"/>
                        <a14:foregroundMark x1="64355" y1="68359" x2="61523" y2="62598"/>
                        <a14:foregroundMark x1="62891" y1="63281" x2="65137" y2="66211"/>
                        <a14:foregroundMark x1="66797" y1="71777" x2="74902" y2="70605"/>
                        <a14:foregroundMark x1="74902" y1="70605" x2="75488" y2="70313"/>
                        <a14:foregroundMark x1="84668" y1="67480" x2="84961" y2="67480"/>
                        <a14:foregroundMark x1="64844" y1="69531" x2="74316" y2="67383"/>
                        <a14:foregroundMark x1="64941" y1="65137" x2="63477" y2="62598"/>
                        <a14:foregroundMark x1="30078" y1="82422" x2="37500" y2="75195"/>
                        <a14:foregroundMark x1="34180" y1="75488" x2="35156" y2="68555"/>
                        <a14:foregroundMark x1="28516" y1="81836" x2="34277" y2="75391"/>
                        <a14:foregroundMark x1="29004" y1="79004" x2="29004" y2="79004"/>
                        <a14:foregroundMark x1="29199" y1="78906" x2="31641" y2="76758"/>
                        <a14:foregroundMark x1="28613" y1="80762" x2="33105" y2="81348"/>
                        <a14:foregroundMark x1="32227" y1="82227" x2="28906" y2="79883"/>
                        <a14:foregroundMark x1="29004" y1="82617" x2="29883" y2="83984"/>
                        <a14:foregroundMark x1="30762" y1="84570" x2="30762" y2="84570"/>
                        <a14:foregroundMark x1="32918" y1="82520" x2="33691" y2="81934"/>
                        <a14:foregroundMark x1="30859" y1="84082" x2="32918" y2="82520"/>
                        <a14:foregroundMark x1="39037" y1="80914" x2="39941" y2="80664"/>
                        <a14:foregroundMark x1="36756" y1="81543" x2="37490" y2="81340"/>
                        <a14:foregroundMark x1="34277" y1="82227" x2="36756" y2="81543"/>
                        <a14:foregroundMark x1="30273" y1="84375" x2="28516" y2="81934"/>
                        <a14:foregroundMark x1="29102" y1="82910" x2="30566" y2="84766"/>
                        <a14:foregroundMark x1="37464" y1="87974" x2="45020" y2="83496"/>
                        <a14:foregroundMark x1="38086" y1="88574" x2="43164" y2="85547"/>
                        <a14:foregroundMark x1="49316" y1="80664" x2="44238" y2="84375"/>
                        <a14:foregroundMark x1="46387" y1="83887" x2="46387" y2="83887"/>
                        <a14:foregroundMark x1="47168" y1="83496" x2="48242" y2="81836"/>
                        <a14:foregroundMark x1="43262" y1="85742" x2="45508" y2="84766"/>
                        <a14:foregroundMark x1="41602" y1="86426" x2="44043" y2="85156"/>
                        <a14:foregroundMark x1="43945" y1="85840" x2="39453" y2="87891"/>
                        <a14:foregroundMark x1="39258" y1="87793" x2="36426" y2="85449"/>
                        <a14:foregroundMark x1="36133" y1="85938" x2="36426" y2="86426"/>
                        <a14:foregroundMark x1="38086" y1="88770" x2="38086" y2="88770"/>
                        <a14:foregroundMark x1="52441" y1="83008" x2="52441" y2="83008"/>
                        <a14:foregroundMark x1="49414" y1="82422" x2="53418" y2="82813"/>
                        <a14:foregroundMark x1="54004" y1="84375" x2="54883" y2="86230"/>
                        <a14:foregroundMark x1="54980" y1="86426" x2="56348" y2="87598"/>
                        <a14:foregroundMark x1="57031" y1="88086" x2="60840" y2="88574"/>
                        <a14:foregroundMark x1="58398" y1="88867" x2="61328" y2="89258"/>
                        <a14:foregroundMark x1="61816" y1="89258" x2="64844" y2="88672"/>
                        <a14:foregroundMark x1="63770" y1="89746" x2="66406" y2="88379"/>
                        <a14:foregroundMark x1="65820" y1="90039" x2="65820" y2="90039"/>
                        <a14:foregroundMark x1="64844" y1="90918" x2="64844" y2="90918"/>
                        <a14:foregroundMark x1="63867" y1="89941" x2="64648" y2="90918"/>
                        <a14:foregroundMark x1="64941" y1="91016" x2="66406" y2="89355"/>
                        <a14:foregroundMark x1="66406" y1="89844" x2="66699" y2="89746"/>
                        <a14:foregroundMark x1="66797" y1="89355" x2="66797" y2="89355"/>
                        <a14:foregroundMark x1="66895" y1="88672" x2="66895" y2="88672"/>
                        <a14:foregroundMark x1="67090" y1="88379" x2="67090" y2="88379"/>
                        <a14:foregroundMark x1="65820" y1="90723" x2="65820" y2="90723"/>
                        <a14:foregroundMark x1="64844" y1="91211" x2="66211" y2="89258"/>
                        <a14:foregroundMark x1="66113" y1="90039" x2="66113" y2="90039"/>
                        <a14:foregroundMark x1="66211" y1="90332" x2="66211" y2="90332"/>
                        <a14:foregroundMark x1="66309" y1="90332" x2="65234" y2="90527"/>
                        <a14:foregroundMark x1="39258" y1="88477" x2="39258" y2="88477"/>
                        <a14:foregroundMark x1="38574" y1="88867" x2="38574" y2="88867"/>
                        <a14:foregroundMark x1="38867" y1="88965" x2="38867" y2="88965"/>
                        <a14:foregroundMark x1="29395" y1="83496" x2="29395" y2="83496"/>
                        <a14:foregroundMark x1="29102" y1="83203" x2="29492" y2="83984"/>
                        <a14:foregroundMark x1="28711" y1="82520" x2="29199" y2="83594"/>
                        <a14:foregroundMark x1="71094" y1="83691" x2="71094" y2="83691"/>
                        <a14:foregroundMark x1="71973" y1="89258" x2="73242" y2="88281"/>
                        <a14:foregroundMark x1="67773" y1="87402" x2="69238" y2="87793"/>
                        <a14:foregroundMark x1="78125" y1="65625" x2="78125" y2="65625"/>
                        <a14:foregroundMark x1="68262" y1="72949" x2="68262" y2="72949"/>
                        <a14:foregroundMark x1="68457" y1="73535" x2="76855" y2="73633"/>
                        <a14:foregroundMark x1="76855" y1="73633" x2="77441" y2="73535"/>
                        <a14:foregroundMark x1="78125" y1="71582" x2="81152" y2="66309"/>
                        <a14:foregroundMark x1="78711" y1="65625" x2="78906" y2="65723"/>
                        <a14:foregroundMark x1="76758" y1="66602" x2="82227" y2="64258"/>
                        <a14:foregroundMark x1="74414" y1="67773" x2="79199" y2="66504"/>
                        <a14:foregroundMark x1="80664" y1="65039" x2="84180" y2="62793"/>
                        <a14:foregroundMark x1="83984" y1="62305" x2="80273" y2="65039"/>
                        <a14:foregroundMark x1="84375" y1="62207" x2="82324" y2="66992"/>
                        <a14:foregroundMark x1="82617" y1="67188" x2="84277" y2="62598"/>
                        <a14:foregroundMark x1="84180" y1="62598" x2="83301" y2="66309"/>
                        <a14:foregroundMark x1="83789" y1="64844" x2="83789" y2="64844"/>
                        <a14:foregroundMark x1="84863" y1="64258" x2="84863" y2="64258"/>
                        <a14:foregroundMark x1="84570" y1="63672" x2="84570" y2="63672"/>
                        <a14:foregroundMark x1="84570" y1="62988" x2="84570" y2="64063"/>
                        <a14:foregroundMark x1="82617" y1="67383" x2="85742" y2="66016"/>
                        <a14:foregroundMark x1="82468" y1="69434" x2="85938" y2="66602"/>
                        <a14:foregroundMark x1="81152" y1="70508" x2="82468" y2="69434"/>
                        <a14:foregroundMark x1="83370" y1="69043" x2="85645" y2="67383"/>
                        <a14:foregroundMark x1="82834" y1="69434" x2="83370" y2="69043"/>
                        <a14:foregroundMark x1="82031" y1="70020" x2="82834" y2="69434"/>
                        <a14:foregroundMark x1="85840" y1="67090" x2="85840" y2="67090"/>
                        <a14:foregroundMark x1="77832" y1="72559" x2="84180" y2="70508"/>
                        <a14:foregroundMark x1="84180" y1="70117" x2="83398" y2="69727"/>
                        <a14:foregroundMark x1="69922" y1="73633" x2="76172" y2="74121"/>
                        <a14:foregroundMark x1="76758" y1="74121" x2="71582" y2="74316"/>
                        <a14:foregroundMark x1="70286" y1="78041" x2="71289" y2="81152"/>
                        <a14:foregroundMark x1="69336" y1="75098" x2="70268" y2="77989"/>
                        <a14:foregroundMark x1="71484" y1="82422" x2="71484" y2="82422"/>
                        <a14:foregroundMark x1="72656" y1="84863" x2="72656" y2="84863"/>
                        <a14:foregroundMark x1="72754" y1="83691" x2="71094" y2="82520"/>
                        <a14:foregroundMark x1="73340" y1="88379" x2="72949" y2="85742"/>
                        <a14:foregroundMark x1="72656" y1="85156" x2="73340" y2="88281"/>
                        <a14:foregroundMark x1="70189" y1="89160" x2="70801" y2="89844"/>
                        <a14:foregroundMark x1="69578" y1="88477" x2="70189" y2="89160"/>
                        <a14:foregroundMark x1="69141" y1="87988" x2="69578" y2="88477"/>
                        <a14:foregroundMark x1="70801" y1="89648" x2="72754" y2="89063"/>
                        <a14:foregroundMark x1="71484" y1="90234" x2="72865" y2="90234"/>
                        <a14:foregroundMark x1="72461" y1="89746" x2="73531" y2="88475"/>
                        <a14:foregroundMark x1="73828" y1="87891" x2="73730" y2="84863"/>
                        <a14:foregroundMark x1="77734" y1="73340" x2="80176" y2="72559"/>
                        <a14:foregroundMark x1="80469" y1="72363" x2="83789" y2="71484"/>
                        <a14:foregroundMark x1="84180" y1="70215" x2="84745" y2="69949"/>
                        <a14:foregroundMark x1="84863" y1="64258" x2="85156" y2="62012"/>
                        <a14:foregroundMark x1="38542" y1="82517" x2="38672" y2="82324"/>
                        <a14:foregroundMark x1="36426" y1="85645" x2="37622" y2="83877"/>
                        <a14:foregroundMark x1="37109" y1="83398" x2="36328" y2="85645"/>
                        <a14:foregroundMark x1="28223" y1="81348" x2="28223" y2="81348"/>
                        <a14:foregroundMark x1="37109" y1="87988" x2="36621" y2="86719"/>
                        <a14:foregroundMark x1="36600" y1="87690" x2="36523" y2="86621"/>
                        <a14:foregroundMark x1="37793" y1="88770" x2="37305" y2="87891"/>
                        <a14:backgroundMark x1="16992" y1="54297" x2="16992" y2="54297"/>
                        <a14:backgroundMark x1="16797" y1="53418" x2="19238" y2="58691"/>
                        <a14:backgroundMark x1="16602" y1="52344" x2="17480" y2="56152"/>
                        <a14:backgroundMark x1="18848" y1="58398" x2="21777" y2="62305"/>
                        <a14:backgroundMark x1="65820" y1="67871" x2="78027" y2="61816"/>
                        <a14:backgroundMark x1="71875" y1="76660" x2="74414" y2="78809"/>
                        <a14:backgroundMark x1="68750" y1="89160" x2="68750" y2="89160"/>
                        <a14:backgroundMark x1="68652" y1="88477" x2="68652" y2="88477"/>
                        <a14:backgroundMark x1="33887" y1="84473" x2="33887" y2="84473"/>
                        <a14:backgroundMark x1="35254" y1="82520" x2="35254" y2="82520"/>
                        <a14:backgroundMark x1="37109" y1="82129" x2="37109" y2="82129"/>
                        <a14:backgroundMark x1="38281" y1="81543" x2="38281" y2="81543"/>
                        <a14:backgroundMark x1="34473" y1="84180" x2="35645" y2="83008"/>
                        <a14:backgroundMark x1="37207" y1="81934" x2="39063" y2="80859"/>
                        <a14:backgroundMark x1="85645" y1="69043" x2="85645" y2="69043"/>
                        <a14:backgroundMark x1="84570" y1="69434" x2="84570" y2="69434"/>
                        <a14:backgroundMark x1="84863" y1="69727" x2="86035" y2="69336"/>
                        <a14:backgroundMark x1="69531" y1="74902" x2="69531" y2="74902"/>
                        <a14:backgroundMark x1="72754" y1="90527" x2="73340" y2="89453"/>
                        <a14:backgroundMark x1="35156" y1="87402" x2="35449" y2="88477"/>
                        <a14:backgroundMark x1="36816" y1="89063" x2="36816" y2="89063"/>
                        <a14:backgroundMark x1="37109" y1="89355" x2="36035" y2="88867"/>
                      </a14:backgroundRemoval>
                    </a14:imgEffect>
                  </a14:imgLayer>
                </a14:imgProps>
              </a:ext>
              <a:ext uri="{28A0092B-C50C-407E-A947-70E740481C1C}">
                <a14:useLocalDpi xmlns:a14="http://schemas.microsoft.com/office/drawing/2010/main" val="0"/>
              </a:ext>
            </a:extLst>
          </a:blip>
          <a:srcRect l="13825" t="23307" r="10283" b="6047"/>
          <a:stretch/>
        </p:blipFill>
        <p:spPr bwMode="auto">
          <a:xfrm rot="668760">
            <a:off x="10080518" y="4249315"/>
            <a:ext cx="1886904" cy="17564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5997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1000"/>
                                  </p:stCondLst>
                                  <p:childTnLst>
                                    <p:set>
                                      <p:cBhvr>
                                        <p:cTn id="9"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100530"/>
            <a:ext cx="11814628" cy="823912"/>
          </a:xfrm>
          <a:solidFill>
            <a:srgbClr val="FFDDFF">
              <a:alpha val="74902"/>
            </a:srgbClr>
          </a:solidFill>
        </p:spPr>
        <p:txBody>
          <a:bodyPr>
            <a:normAutofit/>
          </a:bodyPr>
          <a:lstStyle/>
          <a:p>
            <a:pPr algn="ctr"/>
            <a:r>
              <a:rPr lang="en-AU" dirty="0">
                <a:latin typeface="Amasis MT Pro Black" panose="02040A04050005020304" pitchFamily="18" charset="0"/>
              </a:rPr>
              <a:t>* BRAIN BREAK *</a:t>
            </a:r>
          </a:p>
        </p:txBody>
      </p:sp>
      <p:sp>
        <p:nvSpPr>
          <p:cNvPr id="16" name="Title 2">
            <a:extLst>
              <a:ext uri="{FF2B5EF4-FFF2-40B4-BE49-F238E27FC236}">
                <a16:creationId xmlns:a16="http://schemas.microsoft.com/office/drawing/2014/main" id="{D74500D7-FF50-4080-9BF4-BF5C3952D114}"/>
              </a:ext>
            </a:extLst>
          </p:cNvPr>
          <p:cNvSpPr txBox="1">
            <a:spLocks/>
          </p:cNvSpPr>
          <p:nvPr/>
        </p:nvSpPr>
        <p:spPr>
          <a:xfrm>
            <a:off x="188686" y="2033734"/>
            <a:ext cx="11814628" cy="1164476"/>
          </a:xfrm>
          <a:prstGeom prst="rect">
            <a:avLst/>
          </a:prstGeom>
          <a:solidFill>
            <a:srgbClr val="F2C2B8">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4000" b="0" i="0" u="none" strike="noStrike" kern="1200" cap="none" spc="0" normalizeH="0" baseline="0" noProof="0" dirty="0">
                <a:ln>
                  <a:noFill/>
                </a:ln>
                <a:solidFill>
                  <a:prstClr val="black"/>
                </a:solidFill>
                <a:effectLst/>
                <a:uLnTx/>
                <a:uFillTx/>
                <a:latin typeface="Bookman Old Style" panose="02050604050505020204" pitchFamily="18" charset="0"/>
              </a:rPr>
              <a:t>Now, touch</a:t>
            </a:r>
            <a:r>
              <a:rPr kumimoji="0" lang="en-AU" sz="4000" b="0" i="0" u="none" strike="noStrike" kern="1200" cap="none" spc="0" normalizeH="0" noProof="0" dirty="0">
                <a:ln>
                  <a:noFill/>
                </a:ln>
                <a:solidFill>
                  <a:prstClr val="black"/>
                </a:solidFill>
                <a:effectLst/>
                <a:uLnTx/>
                <a:uFillTx/>
                <a:latin typeface="Bookman Old Style" panose="02050604050505020204" pitchFamily="18" charset="0"/>
              </a:rPr>
              <a:t> your </a:t>
            </a:r>
            <a:r>
              <a:rPr kumimoji="0" lang="en-AU" sz="4000" b="1" i="0" u="sng" strike="noStrike" kern="1200" cap="none" spc="0" normalizeH="0" noProof="0" dirty="0">
                <a:ln>
                  <a:noFill/>
                </a:ln>
                <a:solidFill>
                  <a:prstClr val="black"/>
                </a:solidFill>
                <a:effectLst/>
                <a:uLnTx/>
                <a:uFillTx/>
                <a:latin typeface="Bookman Old Style" panose="02050604050505020204" pitchFamily="18" charset="0"/>
              </a:rPr>
              <a:t>nose</a:t>
            </a:r>
            <a:r>
              <a:rPr kumimoji="0" lang="en-AU" sz="4000" b="0" i="0" u="none" strike="noStrike" kern="1200" cap="none" spc="0" normalizeH="0" noProof="0" dirty="0">
                <a:ln>
                  <a:noFill/>
                </a:ln>
                <a:solidFill>
                  <a:prstClr val="black"/>
                </a:solidFill>
                <a:effectLst/>
                <a:uLnTx/>
                <a:uFillTx/>
                <a:latin typeface="Bookman Old Style" panose="02050604050505020204" pitchFamily="18" charset="0"/>
              </a:rPr>
              <a:t> with your </a:t>
            </a:r>
            <a:r>
              <a:rPr kumimoji="0" lang="en-AU" sz="4000" b="1" i="0" u="sng" strike="noStrike" kern="1200" cap="none" spc="0" normalizeH="0" noProof="0" dirty="0">
                <a:ln>
                  <a:noFill/>
                </a:ln>
                <a:solidFill>
                  <a:prstClr val="black"/>
                </a:solidFill>
                <a:effectLst/>
                <a:uLnTx/>
                <a:uFillTx/>
                <a:latin typeface="Bookman Old Style" panose="02050604050505020204" pitchFamily="18" charset="0"/>
              </a:rPr>
              <a:t>left hand</a:t>
            </a:r>
            <a:endParaRPr kumimoji="0" lang="en-AU" sz="4000" b="0" i="0" u="none" strike="noStrike" kern="1200" cap="none" spc="0" normalizeH="0" baseline="0" noProof="0" dirty="0">
              <a:ln>
                <a:noFill/>
              </a:ln>
              <a:solidFill>
                <a:prstClr val="black"/>
              </a:solidFill>
              <a:effectLst/>
              <a:uLnTx/>
              <a:uFillTx/>
              <a:latin typeface="Bookman Old Style" panose="02050604050505020204" pitchFamily="18" charset="0"/>
            </a:endParaRPr>
          </a:p>
        </p:txBody>
      </p:sp>
      <p:sp>
        <p:nvSpPr>
          <p:cNvPr id="17" name="Title 2">
            <a:extLst>
              <a:ext uri="{FF2B5EF4-FFF2-40B4-BE49-F238E27FC236}">
                <a16:creationId xmlns:a16="http://schemas.microsoft.com/office/drawing/2014/main" id="{6DDDFD7A-0C30-4545-9885-EC05E0DFC81C}"/>
              </a:ext>
            </a:extLst>
          </p:cNvPr>
          <p:cNvSpPr txBox="1">
            <a:spLocks/>
          </p:cNvSpPr>
          <p:nvPr/>
        </p:nvSpPr>
        <p:spPr>
          <a:xfrm>
            <a:off x="188686" y="3340900"/>
            <a:ext cx="11814628" cy="1527749"/>
          </a:xfrm>
          <a:prstGeom prst="rect">
            <a:avLst/>
          </a:prstGeom>
          <a:solidFill>
            <a:srgbClr val="B7F5E3">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4000" b="0" i="0" u="none" strike="noStrike" kern="1200" cap="none" spc="0" normalizeH="0" baseline="0" noProof="0" dirty="0">
                <a:ln>
                  <a:noFill/>
                </a:ln>
                <a:solidFill>
                  <a:prstClr val="black"/>
                </a:solidFill>
                <a:effectLst/>
                <a:uLnTx/>
                <a:uFillTx/>
                <a:latin typeface="Bookman Old Style" panose="02050604050505020204" pitchFamily="18" charset="0"/>
              </a:rPr>
              <a:t>Now switch… </a:t>
            </a:r>
            <a:r>
              <a:rPr lang="en-AU" sz="4000" b="1" u="sng" dirty="0">
                <a:solidFill>
                  <a:prstClr val="black"/>
                </a:solidFill>
                <a:latin typeface="Bookman Old Style" panose="02050604050505020204" pitchFamily="18" charset="0"/>
              </a:rPr>
              <a:t>right ear</a:t>
            </a:r>
            <a:r>
              <a:rPr lang="en-AU" sz="4000" dirty="0">
                <a:solidFill>
                  <a:prstClr val="black"/>
                </a:solidFill>
                <a:latin typeface="Bookman Old Style" panose="02050604050505020204" pitchFamily="18" charset="0"/>
              </a:rPr>
              <a:t> and </a:t>
            </a:r>
            <a:r>
              <a:rPr lang="en-AU" sz="4000" b="1" u="sng" dirty="0">
                <a:solidFill>
                  <a:prstClr val="black"/>
                </a:solidFill>
                <a:latin typeface="Bookman Old Style" panose="02050604050505020204" pitchFamily="18" charset="0"/>
              </a:rPr>
              <a:t>left hand</a:t>
            </a:r>
            <a:r>
              <a:rPr lang="en-AU" sz="4000" dirty="0">
                <a:solidFill>
                  <a:prstClr val="black"/>
                </a:solidFill>
                <a:latin typeface="Bookman Old Style" panose="02050604050505020204" pitchFamily="18" charset="0"/>
              </a:rPr>
              <a:t>, </a:t>
            </a:r>
            <a:r>
              <a:rPr lang="en-AU" sz="4000" b="1" u="sng" dirty="0">
                <a:solidFill>
                  <a:prstClr val="black"/>
                </a:solidFill>
                <a:latin typeface="Bookman Old Style" panose="02050604050505020204" pitchFamily="18" charset="0"/>
              </a:rPr>
              <a:t>nose</a:t>
            </a:r>
            <a:r>
              <a:rPr lang="en-AU" sz="4000" dirty="0">
                <a:solidFill>
                  <a:prstClr val="black"/>
                </a:solidFill>
                <a:latin typeface="Bookman Old Style" panose="02050604050505020204" pitchFamily="18" charset="0"/>
              </a:rPr>
              <a:t> with </a:t>
            </a:r>
            <a:r>
              <a:rPr lang="en-AU" sz="4000" b="1" u="sng" dirty="0">
                <a:solidFill>
                  <a:prstClr val="black"/>
                </a:solidFill>
                <a:latin typeface="Bookman Old Style" panose="02050604050505020204" pitchFamily="18" charset="0"/>
              </a:rPr>
              <a:t>right hand</a:t>
            </a:r>
            <a:endParaRPr kumimoji="0" lang="en-AU" sz="4000" b="0" i="0" u="sng" strike="noStrike" kern="1200" cap="none" spc="0" normalizeH="0" baseline="0" noProof="0" dirty="0">
              <a:ln>
                <a:noFill/>
              </a:ln>
              <a:solidFill>
                <a:prstClr val="black"/>
              </a:solidFill>
              <a:effectLst/>
              <a:uLnTx/>
              <a:uFillTx/>
              <a:latin typeface="Bookman Old Style" panose="02050604050505020204" pitchFamily="18" charset="0"/>
            </a:endParaRPr>
          </a:p>
        </p:txBody>
      </p:sp>
      <p:sp>
        <p:nvSpPr>
          <p:cNvPr id="19" name="Title 2">
            <a:extLst>
              <a:ext uri="{FF2B5EF4-FFF2-40B4-BE49-F238E27FC236}">
                <a16:creationId xmlns:a16="http://schemas.microsoft.com/office/drawing/2014/main" id="{C5BDC05E-F932-4257-BA1D-AAB2B61AB506}"/>
              </a:ext>
            </a:extLst>
          </p:cNvPr>
          <p:cNvSpPr txBox="1">
            <a:spLocks/>
          </p:cNvSpPr>
          <p:nvPr/>
        </p:nvSpPr>
        <p:spPr>
          <a:xfrm>
            <a:off x="188686" y="5011339"/>
            <a:ext cx="11814628" cy="1527749"/>
          </a:xfrm>
          <a:prstGeom prst="rect">
            <a:avLst/>
          </a:prstGeom>
          <a:solidFill>
            <a:schemeClr val="accent4">
              <a:lumMod val="40000"/>
              <a:lumOff val="60000"/>
              <a:alpha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gn="ctr">
              <a:defRPr/>
            </a:pPr>
            <a:r>
              <a:rPr lang="en-AU" sz="4000" dirty="0">
                <a:solidFill>
                  <a:prstClr val="black"/>
                </a:solidFill>
                <a:latin typeface="Bookman Old Style" panose="02050604050505020204" pitchFamily="18" charset="0"/>
              </a:rPr>
              <a:t>And switch… </a:t>
            </a:r>
            <a:r>
              <a:rPr lang="en-AU" sz="4000" b="1" u="sng" dirty="0">
                <a:solidFill>
                  <a:prstClr val="black"/>
                </a:solidFill>
                <a:latin typeface="Bookman Old Style" panose="02050604050505020204" pitchFamily="18" charset="0"/>
              </a:rPr>
              <a:t>left ear</a:t>
            </a:r>
            <a:r>
              <a:rPr lang="en-AU" sz="4000" dirty="0">
                <a:solidFill>
                  <a:prstClr val="black"/>
                </a:solidFill>
                <a:latin typeface="Bookman Old Style" panose="02050604050505020204" pitchFamily="18" charset="0"/>
              </a:rPr>
              <a:t> and </a:t>
            </a:r>
            <a:r>
              <a:rPr lang="en-AU" sz="4000" b="1" u="sng" dirty="0">
                <a:solidFill>
                  <a:prstClr val="black"/>
                </a:solidFill>
                <a:latin typeface="Bookman Old Style" panose="02050604050505020204" pitchFamily="18" charset="0"/>
              </a:rPr>
              <a:t>right hand</a:t>
            </a:r>
            <a:r>
              <a:rPr lang="en-AU" sz="4000" dirty="0">
                <a:solidFill>
                  <a:prstClr val="black"/>
                </a:solidFill>
                <a:latin typeface="Bookman Old Style" panose="02050604050505020204" pitchFamily="18" charset="0"/>
              </a:rPr>
              <a:t>, </a:t>
            </a:r>
            <a:r>
              <a:rPr lang="en-AU" sz="4000" b="1" u="sng" dirty="0">
                <a:solidFill>
                  <a:prstClr val="black"/>
                </a:solidFill>
                <a:latin typeface="Bookman Old Style" panose="02050604050505020204" pitchFamily="18" charset="0"/>
              </a:rPr>
              <a:t>nose</a:t>
            </a:r>
            <a:r>
              <a:rPr lang="en-AU" sz="4000" dirty="0">
                <a:solidFill>
                  <a:prstClr val="black"/>
                </a:solidFill>
                <a:latin typeface="Bookman Old Style" panose="02050604050505020204" pitchFamily="18" charset="0"/>
              </a:rPr>
              <a:t> with </a:t>
            </a:r>
            <a:r>
              <a:rPr lang="en-AU" sz="4000" b="1" u="sng" dirty="0">
                <a:solidFill>
                  <a:prstClr val="black"/>
                </a:solidFill>
                <a:latin typeface="Bookman Old Style" panose="02050604050505020204" pitchFamily="18" charset="0"/>
              </a:rPr>
              <a:t>left hand</a:t>
            </a:r>
            <a:endParaRPr lang="en-AU" sz="4000" u="sng" dirty="0">
              <a:solidFill>
                <a:prstClr val="black"/>
              </a:solidFill>
              <a:latin typeface="Bookman Old Style" panose="02050604050505020204" pitchFamily="18" charset="0"/>
            </a:endParaRPr>
          </a:p>
        </p:txBody>
      </p:sp>
      <p:sp>
        <p:nvSpPr>
          <p:cNvPr id="6" name="Title 2">
            <a:extLst>
              <a:ext uri="{FF2B5EF4-FFF2-40B4-BE49-F238E27FC236}">
                <a16:creationId xmlns:a16="http://schemas.microsoft.com/office/drawing/2014/main" id="{C9F23239-1C26-42A8-B089-2CA4BC8A23C6}"/>
              </a:ext>
            </a:extLst>
          </p:cNvPr>
          <p:cNvSpPr txBox="1">
            <a:spLocks/>
          </p:cNvSpPr>
          <p:nvPr/>
        </p:nvSpPr>
        <p:spPr>
          <a:xfrm>
            <a:off x="188686" y="1067132"/>
            <a:ext cx="11814628" cy="823912"/>
          </a:xfrm>
          <a:prstGeom prst="rect">
            <a:avLst/>
          </a:prstGeom>
          <a:solidFill>
            <a:srgbClr val="DEF4A9">
              <a:alpha val="75000"/>
            </a:srgb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Bookman Old Style" panose="02050604050505020204" pitchFamily="18" charset="0"/>
              </a:rPr>
              <a:t>Touch your </a:t>
            </a:r>
            <a:r>
              <a:rPr lang="en-AU" sz="4000" b="1" u="sng" dirty="0">
                <a:latin typeface="Bookman Old Style" panose="02050604050505020204" pitchFamily="18" charset="0"/>
              </a:rPr>
              <a:t>left</a:t>
            </a:r>
            <a:r>
              <a:rPr lang="en-AU" sz="4000" u="sng" dirty="0">
                <a:latin typeface="Bookman Old Style" panose="02050604050505020204" pitchFamily="18" charset="0"/>
              </a:rPr>
              <a:t> </a:t>
            </a:r>
            <a:r>
              <a:rPr lang="en-AU" sz="4000" b="1" u="sng" dirty="0">
                <a:latin typeface="Bookman Old Style" panose="02050604050505020204" pitchFamily="18" charset="0"/>
              </a:rPr>
              <a:t>ear</a:t>
            </a:r>
            <a:r>
              <a:rPr lang="en-AU" sz="4000" dirty="0">
                <a:latin typeface="Bookman Old Style" panose="02050604050505020204" pitchFamily="18" charset="0"/>
              </a:rPr>
              <a:t> with your </a:t>
            </a:r>
            <a:r>
              <a:rPr lang="en-AU" sz="4000" b="1" u="sng" dirty="0">
                <a:latin typeface="Bookman Old Style" panose="02050604050505020204" pitchFamily="18" charset="0"/>
              </a:rPr>
              <a:t>right hand</a:t>
            </a:r>
            <a:r>
              <a:rPr lang="en-AU" sz="4000" dirty="0">
                <a:latin typeface="Bookman Old Style" panose="02050604050505020204" pitchFamily="18" charset="0"/>
              </a:rPr>
              <a:t>.</a:t>
            </a:r>
          </a:p>
        </p:txBody>
      </p:sp>
      <p:sp>
        <p:nvSpPr>
          <p:cNvPr id="7" name="Title 2">
            <a:extLst>
              <a:ext uri="{FF2B5EF4-FFF2-40B4-BE49-F238E27FC236}">
                <a16:creationId xmlns:a16="http://schemas.microsoft.com/office/drawing/2014/main" id="{6C1BD36F-DD9D-47F2-982F-8BA6C2F08626}"/>
              </a:ext>
            </a:extLst>
          </p:cNvPr>
          <p:cNvSpPr txBox="1">
            <a:spLocks/>
          </p:cNvSpPr>
          <p:nvPr/>
        </p:nvSpPr>
        <p:spPr>
          <a:xfrm>
            <a:off x="188686" y="1659334"/>
            <a:ext cx="11814628" cy="3363131"/>
          </a:xfrm>
          <a:prstGeom prst="rect">
            <a:avLst/>
          </a:prstGeom>
          <a:solidFill>
            <a:srgbClr val="9999FF"/>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4000" dirty="0">
                <a:latin typeface="Bookman Old Style" panose="02050604050505020204" pitchFamily="18" charset="0"/>
              </a:rPr>
              <a:t>Now take a deep breath and close your eyes.</a:t>
            </a:r>
          </a:p>
          <a:p>
            <a:pPr algn="ctr"/>
            <a:endParaRPr lang="en-AU" sz="4000" dirty="0">
              <a:latin typeface="Bookman Old Style" panose="02050604050505020204" pitchFamily="18" charset="0"/>
            </a:endParaRPr>
          </a:p>
          <a:p>
            <a:pPr algn="ctr"/>
            <a:r>
              <a:rPr lang="en-AU" sz="4000" dirty="0">
                <a:latin typeface="Bookman Old Style" panose="02050604050505020204" pitchFamily="18" charset="0"/>
              </a:rPr>
              <a:t>On each count, take a deep breath in, and release. </a:t>
            </a:r>
          </a:p>
        </p:txBody>
      </p:sp>
    </p:spTree>
    <p:extLst>
      <p:ext uri="{BB962C8B-B14F-4D97-AF65-F5344CB8AC3E}">
        <p14:creationId xmlns:p14="http://schemas.microsoft.com/office/powerpoint/2010/main" val="793631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Effect transition="in" filter="fade">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1000"/>
                                  </p:stCondLst>
                                  <p:childTnLst>
                                    <p:set>
                                      <p:cBhvr>
                                        <p:cTn id="13" dur="1" fill="hold">
                                          <p:stCondLst>
                                            <p:cond delay="0"/>
                                          </p:stCondLst>
                                        </p:cTn>
                                        <p:tgtEl>
                                          <p:spTgt spid="6"/>
                                        </p:tgtEl>
                                        <p:attrNameLst>
                                          <p:attrName>style.visibility</p:attrName>
                                        </p:attrNameLst>
                                      </p:cBhvr>
                                      <p:to>
                                        <p:strVal val="visible"/>
                                      </p:to>
                                    </p:set>
                                    <p:anim calcmode="lin" valueType="num">
                                      <p:cBhvr>
                                        <p:cTn id="14" dur="1000" fill="hold"/>
                                        <p:tgtEl>
                                          <p:spTgt spid="6"/>
                                        </p:tgtEl>
                                        <p:attrNameLst>
                                          <p:attrName>ppt_w</p:attrName>
                                        </p:attrNameLst>
                                      </p:cBhvr>
                                      <p:tavLst>
                                        <p:tav tm="0">
                                          <p:val>
                                            <p:fltVal val="0"/>
                                          </p:val>
                                        </p:tav>
                                        <p:tav tm="100000">
                                          <p:val>
                                            <p:strVal val="#ppt_w"/>
                                          </p:val>
                                        </p:tav>
                                      </p:tavLst>
                                    </p:anim>
                                    <p:anim calcmode="lin" valueType="num">
                                      <p:cBhvr>
                                        <p:cTn id="15" dur="1000" fill="hold"/>
                                        <p:tgtEl>
                                          <p:spTgt spid="6"/>
                                        </p:tgtEl>
                                        <p:attrNameLst>
                                          <p:attrName>ppt_h</p:attrName>
                                        </p:attrNameLst>
                                      </p:cBhvr>
                                      <p:tavLst>
                                        <p:tav tm="0">
                                          <p:val>
                                            <p:fltVal val="0"/>
                                          </p:val>
                                        </p:tav>
                                        <p:tav tm="100000">
                                          <p:val>
                                            <p:strVal val="#ppt_h"/>
                                          </p:val>
                                        </p:tav>
                                      </p:tavLst>
                                    </p:anim>
                                    <p:animEffect transition="in" filter="fade">
                                      <p:cBhvr>
                                        <p:cTn id="16" dur="1000"/>
                                        <p:tgtEl>
                                          <p:spTgt spid="6"/>
                                        </p:tgtEl>
                                      </p:cBhvr>
                                    </p:animEffect>
                                  </p:childTnLst>
                                </p:cTn>
                              </p:par>
                              <p:par>
                                <p:cTn id="17" presetID="53" presetClass="entr" presetSubtype="16" fill="hold" grpId="0" nodeType="withEffect">
                                  <p:stCondLst>
                                    <p:cond delay="3000"/>
                                  </p:stCondLst>
                                  <p:childTnLst>
                                    <p:set>
                                      <p:cBhvr>
                                        <p:cTn id="18" dur="1" fill="hold">
                                          <p:stCondLst>
                                            <p:cond delay="0"/>
                                          </p:stCondLst>
                                        </p:cTn>
                                        <p:tgtEl>
                                          <p:spTgt spid="16"/>
                                        </p:tgtEl>
                                        <p:attrNameLst>
                                          <p:attrName>style.visibility</p:attrName>
                                        </p:attrNameLst>
                                      </p:cBhvr>
                                      <p:to>
                                        <p:strVal val="visible"/>
                                      </p:to>
                                    </p:set>
                                    <p:anim calcmode="lin" valueType="num">
                                      <p:cBhvr>
                                        <p:cTn id="19" dur="1100" fill="hold"/>
                                        <p:tgtEl>
                                          <p:spTgt spid="16"/>
                                        </p:tgtEl>
                                        <p:attrNameLst>
                                          <p:attrName>ppt_w</p:attrName>
                                        </p:attrNameLst>
                                      </p:cBhvr>
                                      <p:tavLst>
                                        <p:tav tm="0">
                                          <p:val>
                                            <p:fltVal val="0"/>
                                          </p:val>
                                        </p:tav>
                                        <p:tav tm="100000">
                                          <p:val>
                                            <p:strVal val="#ppt_w"/>
                                          </p:val>
                                        </p:tav>
                                      </p:tavLst>
                                    </p:anim>
                                    <p:anim calcmode="lin" valueType="num">
                                      <p:cBhvr>
                                        <p:cTn id="20" dur="1100" fill="hold"/>
                                        <p:tgtEl>
                                          <p:spTgt spid="16"/>
                                        </p:tgtEl>
                                        <p:attrNameLst>
                                          <p:attrName>ppt_h</p:attrName>
                                        </p:attrNameLst>
                                      </p:cBhvr>
                                      <p:tavLst>
                                        <p:tav tm="0">
                                          <p:val>
                                            <p:fltVal val="0"/>
                                          </p:val>
                                        </p:tav>
                                        <p:tav tm="100000">
                                          <p:val>
                                            <p:strVal val="#ppt_h"/>
                                          </p:val>
                                        </p:tav>
                                      </p:tavLst>
                                    </p:anim>
                                    <p:animEffect transition="in" filter="fade">
                                      <p:cBhvr>
                                        <p:cTn id="21" dur="1100"/>
                                        <p:tgtEl>
                                          <p:spTgt spid="16"/>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1000" fill="hold"/>
                                        <p:tgtEl>
                                          <p:spTgt spid="17"/>
                                        </p:tgtEl>
                                        <p:attrNameLst>
                                          <p:attrName>ppt_w</p:attrName>
                                        </p:attrNameLst>
                                      </p:cBhvr>
                                      <p:tavLst>
                                        <p:tav tm="0">
                                          <p:val>
                                            <p:fltVal val="0"/>
                                          </p:val>
                                        </p:tav>
                                        <p:tav tm="100000">
                                          <p:val>
                                            <p:strVal val="#ppt_w"/>
                                          </p:val>
                                        </p:tav>
                                      </p:tavLst>
                                    </p:anim>
                                    <p:anim calcmode="lin" valueType="num">
                                      <p:cBhvr>
                                        <p:cTn id="27" dur="1000" fill="hold"/>
                                        <p:tgtEl>
                                          <p:spTgt spid="17"/>
                                        </p:tgtEl>
                                        <p:attrNameLst>
                                          <p:attrName>ppt_h</p:attrName>
                                        </p:attrNameLst>
                                      </p:cBhvr>
                                      <p:tavLst>
                                        <p:tav tm="0">
                                          <p:val>
                                            <p:fltVal val="0"/>
                                          </p:val>
                                        </p:tav>
                                        <p:tav tm="100000">
                                          <p:val>
                                            <p:strVal val="#ppt_h"/>
                                          </p:val>
                                        </p:tav>
                                      </p:tavLst>
                                    </p:anim>
                                    <p:animEffect transition="in" filter="fade">
                                      <p:cBhvr>
                                        <p:cTn id="28" dur="1000"/>
                                        <p:tgtEl>
                                          <p:spTgt spid="17"/>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1" nodeType="click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p:cTn id="33" dur="1000" fill="hold"/>
                                        <p:tgtEl>
                                          <p:spTgt spid="19"/>
                                        </p:tgtEl>
                                        <p:attrNameLst>
                                          <p:attrName>ppt_w</p:attrName>
                                        </p:attrNameLst>
                                      </p:cBhvr>
                                      <p:tavLst>
                                        <p:tav tm="0">
                                          <p:val>
                                            <p:fltVal val="0"/>
                                          </p:val>
                                        </p:tav>
                                        <p:tav tm="100000">
                                          <p:val>
                                            <p:strVal val="#ppt_w"/>
                                          </p:val>
                                        </p:tav>
                                      </p:tavLst>
                                    </p:anim>
                                    <p:anim calcmode="lin" valueType="num">
                                      <p:cBhvr>
                                        <p:cTn id="34" dur="1000" fill="hold"/>
                                        <p:tgtEl>
                                          <p:spTgt spid="19"/>
                                        </p:tgtEl>
                                        <p:attrNameLst>
                                          <p:attrName>ppt_h</p:attrName>
                                        </p:attrNameLst>
                                      </p:cBhvr>
                                      <p:tavLst>
                                        <p:tav tm="0">
                                          <p:val>
                                            <p:fltVal val="0"/>
                                          </p:val>
                                        </p:tav>
                                        <p:tav tm="100000">
                                          <p:val>
                                            <p:strVal val="#ppt_h"/>
                                          </p:val>
                                        </p:tav>
                                      </p:tavLst>
                                    </p:anim>
                                    <p:animEffect transition="in" filter="fade">
                                      <p:cBhvr>
                                        <p:cTn id="35" dur="1000"/>
                                        <p:tgtEl>
                                          <p:spTgt spid="19"/>
                                        </p:tgtEl>
                                      </p:cBhvr>
                                    </p:animEffect>
                                  </p:childTnLst>
                                </p:cTn>
                              </p:par>
                            </p:childTnLst>
                          </p:cTn>
                        </p:par>
                      </p:childTnLst>
                    </p:cTn>
                  </p:par>
                  <p:par>
                    <p:cTn id="36" fill="hold">
                      <p:stCondLst>
                        <p:cond delay="indefinite"/>
                      </p:stCondLst>
                      <p:childTnLst>
                        <p:par>
                          <p:cTn id="37" fill="hold">
                            <p:stCondLst>
                              <p:cond delay="0"/>
                            </p:stCondLst>
                            <p:childTnLst>
                              <p:par>
                                <p:cTn id="38" presetID="26" presetClass="emph" presetSubtype="0" fill="hold" grpId="1" nodeType="clickEffect">
                                  <p:stCondLst>
                                    <p:cond delay="0"/>
                                  </p:stCondLst>
                                  <p:childTnLst>
                                    <p:animEffect transition="out" filter="fade">
                                      <p:cBhvr>
                                        <p:cTn id="39" dur="1000" tmFilter="0, 0; .2, .5; .8, .5; 1, 0"/>
                                        <p:tgtEl>
                                          <p:spTgt spid="17"/>
                                        </p:tgtEl>
                                      </p:cBhvr>
                                    </p:animEffect>
                                    <p:animScale>
                                      <p:cBhvr>
                                        <p:cTn id="40" dur="500" autoRev="1" fill="hold"/>
                                        <p:tgtEl>
                                          <p:spTgt spid="17"/>
                                        </p:tgtEl>
                                      </p:cBhvr>
                                      <p:by x="105000" y="105000"/>
                                    </p:animScale>
                                  </p:childTnLst>
                                </p:cTn>
                              </p:par>
                            </p:childTnLst>
                          </p:cTn>
                        </p:par>
                      </p:childTnLst>
                    </p:cTn>
                  </p:par>
                  <p:par>
                    <p:cTn id="41" fill="hold">
                      <p:stCondLst>
                        <p:cond delay="indefinite"/>
                      </p:stCondLst>
                      <p:childTnLst>
                        <p:par>
                          <p:cTn id="42" fill="hold">
                            <p:stCondLst>
                              <p:cond delay="0"/>
                            </p:stCondLst>
                            <p:childTnLst>
                              <p:par>
                                <p:cTn id="43" presetID="26" presetClass="emph" presetSubtype="0" fill="hold" grpId="0" nodeType="clickEffect">
                                  <p:stCondLst>
                                    <p:cond delay="0"/>
                                  </p:stCondLst>
                                  <p:childTnLst>
                                    <p:animEffect transition="out" filter="fade">
                                      <p:cBhvr>
                                        <p:cTn id="44" dur="1000" tmFilter="0, 0; .2, .5; .8, .5; 1, 0"/>
                                        <p:tgtEl>
                                          <p:spTgt spid="19"/>
                                        </p:tgtEl>
                                      </p:cBhvr>
                                    </p:animEffect>
                                    <p:animScale>
                                      <p:cBhvr>
                                        <p:cTn id="45" dur="500" autoRev="1" fill="hold"/>
                                        <p:tgtEl>
                                          <p:spTgt spid="19"/>
                                        </p:tgtEl>
                                      </p:cBhvr>
                                      <p:by x="105000" y="105000"/>
                                    </p:animScale>
                                  </p:childTnLst>
                                </p:cTn>
                              </p:par>
                            </p:childTnLst>
                          </p:cTn>
                        </p:par>
                      </p:childTnLst>
                    </p:cTn>
                  </p:par>
                  <p:par>
                    <p:cTn id="46" fill="hold">
                      <p:stCondLst>
                        <p:cond delay="indefinite"/>
                      </p:stCondLst>
                      <p:childTnLst>
                        <p:par>
                          <p:cTn id="47" fill="hold">
                            <p:stCondLst>
                              <p:cond delay="0"/>
                            </p:stCondLst>
                            <p:childTnLst>
                              <p:par>
                                <p:cTn id="48" presetID="26" presetClass="emph" presetSubtype="0" fill="hold" grpId="2" nodeType="clickEffect">
                                  <p:stCondLst>
                                    <p:cond delay="0"/>
                                  </p:stCondLst>
                                  <p:childTnLst>
                                    <p:animEffect transition="out" filter="fade">
                                      <p:cBhvr>
                                        <p:cTn id="49" dur="1000" tmFilter="0, 0; .2, .5; .8, .5; 1, 0"/>
                                        <p:tgtEl>
                                          <p:spTgt spid="17"/>
                                        </p:tgtEl>
                                      </p:cBhvr>
                                    </p:animEffect>
                                    <p:animScale>
                                      <p:cBhvr>
                                        <p:cTn id="50" dur="500" autoRev="1" fill="hold"/>
                                        <p:tgtEl>
                                          <p:spTgt spid="17"/>
                                        </p:tgtEl>
                                      </p:cBhvr>
                                      <p:by x="105000" y="105000"/>
                                    </p:animScale>
                                  </p:childTnLst>
                                </p:cTn>
                              </p:par>
                            </p:childTnLst>
                          </p:cTn>
                        </p:par>
                      </p:childTnLst>
                    </p:cTn>
                  </p:par>
                  <p:par>
                    <p:cTn id="51" fill="hold">
                      <p:stCondLst>
                        <p:cond delay="indefinite"/>
                      </p:stCondLst>
                      <p:childTnLst>
                        <p:par>
                          <p:cTn id="52" fill="hold">
                            <p:stCondLst>
                              <p:cond delay="0"/>
                            </p:stCondLst>
                            <p:childTnLst>
                              <p:par>
                                <p:cTn id="53" presetID="26" presetClass="emph" presetSubtype="0" fill="hold" grpId="2" nodeType="clickEffect">
                                  <p:stCondLst>
                                    <p:cond delay="0"/>
                                  </p:stCondLst>
                                  <p:childTnLst>
                                    <p:animEffect transition="out" filter="fade">
                                      <p:cBhvr>
                                        <p:cTn id="54" dur="1000" tmFilter="0, 0; .2, .5; .8, .5; 1, 0"/>
                                        <p:tgtEl>
                                          <p:spTgt spid="19"/>
                                        </p:tgtEl>
                                      </p:cBhvr>
                                    </p:animEffect>
                                    <p:animScale>
                                      <p:cBhvr>
                                        <p:cTn id="55" dur="500" autoRev="1" fill="hold"/>
                                        <p:tgtEl>
                                          <p:spTgt spid="19"/>
                                        </p:tgtEl>
                                      </p:cBhvr>
                                      <p:by x="105000" y="105000"/>
                                    </p:animScale>
                                  </p:childTnLst>
                                </p:cTn>
                              </p:par>
                            </p:childTnLst>
                          </p:cTn>
                        </p:par>
                      </p:childTnLst>
                    </p:cTn>
                  </p:par>
                  <p:par>
                    <p:cTn id="56" fill="hold">
                      <p:stCondLst>
                        <p:cond delay="indefinite"/>
                      </p:stCondLst>
                      <p:childTnLst>
                        <p:par>
                          <p:cTn id="57" fill="hold">
                            <p:stCondLst>
                              <p:cond delay="0"/>
                            </p:stCondLst>
                            <p:childTnLst>
                              <p:par>
                                <p:cTn id="58" presetID="31" presetClass="entr" presetSubtype="0" fill="hold" grpId="0" nodeType="clickEffect">
                                  <p:stCondLst>
                                    <p:cond delay="0"/>
                                  </p:stCondLst>
                                  <p:childTnLst>
                                    <p:set>
                                      <p:cBhvr>
                                        <p:cTn id="59" dur="1" fill="hold">
                                          <p:stCondLst>
                                            <p:cond delay="0"/>
                                          </p:stCondLst>
                                        </p:cTn>
                                        <p:tgtEl>
                                          <p:spTgt spid="7"/>
                                        </p:tgtEl>
                                        <p:attrNameLst>
                                          <p:attrName>style.visibility</p:attrName>
                                        </p:attrNameLst>
                                      </p:cBhvr>
                                      <p:to>
                                        <p:strVal val="visible"/>
                                      </p:to>
                                    </p:set>
                                    <p:anim calcmode="lin" valueType="num">
                                      <p:cBhvr>
                                        <p:cTn id="60" dur="1500" fill="hold"/>
                                        <p:tgtEl>
                                          <p:spTgt spid="7"/>
                                        </p:tgtEl>
                                        <p:attrNameLst>
                                          <p:attrName>ppt_w</p:attrName>
                                        </p:attrNameLst>
                                      </p:cBhvr>
                                      <p:tavLst>
                                        <p:tav tm="0">
                                          <p:val>
                                            <p:fltVal val="0"/>
                                          </p:val>
                                        </p:tav>
                                        <p:tav tm="100000">
                                          <p:val>
                                            <p:strVal val="#ppt_w"/>
                                          </p:val>
                                        </p:tav>
                                      </p:tavLst>
                                    </p:anim>
                                    <p:anim calcmode="lin" valueType="num">
                                      <p:cBhvr>
                                        <p:cTn id="61" dur="1500" fill="hold"/>
                                        <p:tgtEl>
                                          <p:spTgt spid="7"/>
                                        </p:tgtEl>
                                        <p:attrNameLst>
                                          <p:attrName>ppt_h</p:attrName>
                                        </p:attrNameLst>
                                      </p:cBhvr>
                                      <p:tavLst>
                                        <p:tav tm="0">
                                          <p:val>
                                            <p:fltVal val="0"/>
                                          </p:val>
                                        </p:tav>
                                        <p:tav tm="100000">
                                          <p:val>
                                            <p:strVal val="#ppt_h"/>
                                          </p:val>
                                        </p:tav>
                                      </p:tavLst>
                                    </p:anim>
                                    <p:anim calcmode="lin" valueType="num">
                                      <p:cBhvr>
                                        <p:cTn id="62" dur="1500" fill="hold"/>
                                        <p:tgtEl>
                                          <p:spTgt spid="7"/>
                                        </p:tgtEl>
                                        <p:attrNameLst>
                                          <p:attrName>style.rotation</p:attrName>
                                        </p:attrNameLst>
                                      </p:cBhvr>
                                      <p:tavLst>
                                        <p:tav tm="0">
                                          <p:val>
                                            <p:fltVal val="90"/>
                                          </p:val>
                                        </p:tav>
                                        <p:tav tm="100000">
                                          <p:val>
                                            <p:fltVal val="0"/>
                                          </p:val>
                                        </p:tav>
                                      </p:tavLst>
                                    </p:anim>
                                    <p:animEffect transition="in" filter="fade">
                                      <p:cBhvr>
                                        <p:cTn id="63" dur="1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7" grpId="0" animBg="1"/>
      <p:bldP spid="17" grpId="1" animBg="1"/>
      <p:bldP spid="17" grpId="2" animBg="1"/>
      <p:bldP spid="19" grpId="0" animBg="1"/>
      <p:bldP spid="19" grpId="1" animBg="1"/>
      <p:bldP spid="19" grpId="2" animBg="1"/>
      <p:bldP spid="6" grpId="0" animBg="1"/>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624967"/>
            <a:ext cx="11814628" cy="940078"/>
          </a:xfrm>
          <a:solidFill>
            <a:srgbClr val="DEF4A9">
              <a:alpha val="75000"/>
            </a:srgbClr>
          </a:solidFill>
        </p:spPr>
        <p:txBody>
          <a:bodyPr>
            <a:normAutofit/>
          </a:bodyPr>
          <a:lstStyle/>
          <a:p>
            <a:pPr algn="ctr"/>
            <a:r>
              <a:rPr lang="en-AU" sz="6000" dirty="0">
                <a:latin typeface="Amasis MT Pro Black" panose="02040A04050005020304" pitchFamily="18" charset="0"/>
              </a:rPr>
              <a:t>GAME RULES</a:t>
            </a:r>
          </a:p>
        </p:txBody>
      </p:sp>
      <p:sp>
        <p:nvSpPr>
          <p:cNvPr id="16" name="Title 2">
            <a:extLst>
              <a:ext uri="{FF2B5EF4-FFF2-40B4-BE49-F238E27FC236}">
                <a16:creationId xmlns:a16="http://schemas.microsoft.com/office/drawing/2014/main" id="{D74500D7-FF50-4080-9BF4-BF5C3952D114}"/>
              </a:ext>
            </a:extLst>
          </p:cNvPr>
          <p:cNvSpPr txBox="1">
            <a:spLocks/>
          </p:cNvSpPr>
          <p:nvPr/>
        </p:nvSpPr>
        <p:spPr>
          <a:xfrm>
            <a:off x="188686" y="1621741"/>
            <a:ext cx="11814628" cy="1106945"/>
          </a:xfrm>
          <a:prstGeom prst="rect">
            <a:avLst/>
          </a:prstGeom>
          <a:solidFill>
            <a:srgbClr val="F2C2B8">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rPr>
              <a:t>1. Only the</a:t>
            </a:r>
            <a:r>
              <a:rPr kumimoji="0" lang="en-AU" sz="3500" b="0" i="0" u="none" strike="noStrike" kern="1200" cap="none" spc="0" normalizeH="0" noProof="0" dirty="0">
                <a:ln>
                  <a:noFill/>
                </a:ln>
                <a:solidFill>
                  <a:prstClr val="black"/>
                </a:solidFill>
                <a:effectLst/>
                <a:uLnTx/>
                <a:uFillTx/>
                <a:latin typeface="Amasis MT Pro Black" panose="02040A04050005020304" pitchFamily="18" charset="0"/>
                <a:ea typeface="+mj-ea"/>
                <a:cs typeface="+mj-cs"/>
              </a:rPr>
              <a:t> selected person on the team can answer the question (no help!)</a:t>
            </a:r>
            <a:endPar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ea typeface="+mj-ea"/>
              <a:cs typeface="+mj-cs"/>
            </a:endParaRPr>
          </a:p>
        </p:txBody>
      </p:sp>
      <p:sp>
        <p:nvSpPr>
          <p:cNvPr id="17" name="Title 2">
            <a:extLst>
              <a:ext uri="{FF2B5EF4-FFF2-40B4-BE49-F238E27FC236}">
                <a16:creationId xmlns:a16="http://schemas.microsoft.com/office/drawing/2014/main" id="{6DDDFD7A-0C30-4545-9885-EC05E0DFC81C}"/>
              </a:ext>
            </a:extLst>
          </p:cNvPr>
          <p:cNvSpPr txBox="1">
            <a:spLocks/>
          </p:cNvSpPr>
          <p:nvPr/>
        </p:nvSpPr>
        <p:spPr>
          <a:xfrm>
            <a:off x="167506" y="2875527"/>
            <a:ext cx="11814628" cy="1106945"/>
          </a:xfrm>
          <a:prstGeom prst="rect">
            <a:avLst/>
          </a:prstGeom>
          <a:solidFill>
            <a:srgbClr val="B7F5E3">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rPr>
              <a:t>2. If you get the answer right you get to attack</a:t>
            </a:r>
            <a:r>
              <a:rPr lang="en-AU" sz="3500" dirty="0">
                <a:solidFill>
                  <a:prstClr val="black"/>
                </a:solidFill>
                <a:latin typeface="Amasis MT Pro Black" panose="02040A04050005020304" pitchFamily="18" charset="0"/>
              </a:rPr>
              <a:t>! Get it wrong, another team gets a go.</a:t>
            </a:r>
            <a:endPar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endParaRPr>
          </a:p>
        </p:txBody>
      </p:sp>
      <p:sp>
        <p:nvSpPr>
          <p:cNvPr id="19" name="Title 2">
            <a:extLst>
              <a:ext uri="{FF2B5EF4-FFF2-40B4-BE49-F238E27FC236}">
                <a16:creationId xmlns:a16="http://schemas.microsoft.com/office/drawing/2014/main" id="{C5BDC05E-F932-4257-BA1D-AAB2B61AB506}"/>
              </a:ext>
            </a:extLst>
          </p:cNvPr>
          <p:cNvSpPr txBox="1">
            <a:spLocks/>
          </p:cNvSpPr>
          <p:nvPr/>
        </p:nvSpPr>
        <p:spPr>
          <a:xfrm>
            <a:off x="188686" y="4129313"/>
            <a:ext cx="11814628" cy="1106945"/>
          </a:xfrm>
          <a:prstGeom prst="rect">
            <a:avLst/>
          </a:prstGeom>
          <a:solidFill>
            <a:schemeClr val="accent4">
              <a:lumMod val="40000"/>
              <a:lumOff val="60000"/>
              <a:alpha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rPr>
              <a:t>3. Once you’ve been attacked</a:t>
            </a:r>
            <a:r>
              <a:rPr kumimoji="0" lang="en-AU" sz="3500" b="0" i="0" u="none" strike="noStrike" kern="1200" cap="none" spc="0" normalizeH="0" noProof="0" dirty="0">
                <a:ln>
                  <a:noFill/>
                </a:ln>
                <a:solidFill>
                  <a:prstClr val="black"/>
                </a:solidFill>
                <a:effectLst/>
                <a:uLnTx/>
                <a:uFillTx/>
                <a:latin typeface="Amasis MT Pro Black" panose="02040A04050005020304" pitchFamily="18" charset="0"/>
              </a:rPr>
              <a:t> 5 times, that team can’t win (but you can still attack others).</a:t>
            </a:r>
            <a:endPar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endParaRPr>
          </a:p>
        </p:txBody>
      </p:sp>
      <p:sp>
        <p:nvSpPr>
          <p:cNvPr id="12" name="Title 2">
            <a:extLst>
              <a:ext uri="{FF2B5EF4-FFF2-40B4-BE49-F238E27FC236}">
                <a16:creationId xmlns:a16="http://schemas.microsoft.com/office/drawing/2014/main" id="{62D09E7A-FD0E-46B3-811D-D0181BBA5C64}"/>
              </a:ext>
            </a:extLst>
          </p:cNvPr>
          <p:cNvSpPr txBox="1">
            <a:spLocks/>
          </p:cNvSpPr>
          <p:nvPr/>
        </p:nvSpPr>
        <p:spPr>
          <a:xfrm>
            <a:off x="188686" y="5383099"/>
            <a:ext cx="11814628" cy="1106945"/>
          </a:xfrm>
          <a:prstGeom prst="rect">
            <a:avLst/>
          </a:prstGeom>
          <a:solidFill>
            <a:schemeClr val="accent2">
              <a:lumMod val="60000"/>
              <a:lumOff val="40000"/>
              <a:alpha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AU" sz="3500" b="0" i="0" u="none" strike="noStrike" kern="1200" cap="none" spc="0" normalizeH="0" baseline="0" noProof="0" dirty="0">
                <a:ln>
                  <a:noFill/>
                </a:ln>
                <a:solidFill>
                  <a:prstClr val="black"/>
                </a:solidFill>
                <a:effectLst/>
                <a:uLnTx/>
                <a:uFillTx/>
                <a:latin typeface="Amasis MT Pro Black" panose="02040A04050005020304" pitchFamily="18" charset="0"/>
              </a:rPr>
              <a:t>4. Last team standing wins!</a:t>
            </a:r>
          </a:p>
        </p:txBody>
      </p:sp>
    </p:spTree>
    <p:extLst>
      <p:ext uri="{BB962C8B-B14F-4D97-AF65-F5344CB8AC3E}">
        <p14:creationId xmlns:p14="http://schemas.microsoft.com/office/powerpoint/2010/main" val="3258719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Effect transition="in" filter="fade">
                                      <p:cBhvr>
                                        <p:cTn id="9" dur="1000"/>
                                        <p:tgtEl>
                                          <p:spTgt spid="3"/>
                                        </p:tgtEl>
                                      </p:cBhvr>
                                    </p:animEffect>
                                  </p:childTnLst>
                                </p:cTn>
                              </p:par>
                              <p:par>
                                <p:cTn id="10" presetID="53" presetClass="entr" presetSubtype="16" fill="hold" grpId="0" nodeType="withEffect">
                                  <p:stCondLst>
                                    <p:cond delay="1500"/>
                                  </p:stCondLst>
                                  <p:childTnLst>
                                    <p:set>
                                      <p:cBhvr>
                                        <p:cTn id="11" dur="1" fill="hold">
                                          <p:stCondLst>
                                            <p:cond delay="0"/>
                                          </p:stCondLst>
                                        </p:cTn>
                                        <p:tgtEl>
                                          <p:spTgt spid="16"/>
                                        </p:tgtEl>
                                        <p:attrNameLst>
                                          <p:attrName>style.visibility</p:attrName>
                                        </p:attrNameLst>
                                      </p:cBhvr>
                                      <p:to>
                                        <p:strVal val="visible"/>
                                      </p:to>
                                    </p:set>
                                    <p:anim calcmode="lin" valueType="num">
                                      <p:cBhvr>
                                        <p:cTn id="12" dur="1000" fill="hold"/>
                                        <p:tgtEl>
                                          <p:spTgt spid="16"/>
                                        </p:tgtEl>
                                        <p:attrNameLst>
                                          <p:attrName>ppt_w</p:attrName>
                                        </p:attrNameLst>
                                      </p:cBhvr>
                                      <p:tavLst>
                                        <p:tav tm="0">
                                          <p:val>
                                            <p:fltVal val="0"/>
                                          </p:val>
                                        </p:tav>
                                        <p:tav tm="100000">
                                          <p:val>
                                            <p:strVal val="#ppt_w"/>
                                          </p:val>
                                        </p:tav>
                                      </p:tavLst>
                                    </p:anim>
                                    <p:anim calcmode="lin" valueType="num">
                                      <p:cBhvr>
                                        <p:cTn id="13" dur="1000" fill="hold"/>
                                        <p:tgtEl>
                                          <p:spTgt spid="16"/>
                                        </p:tgtEl>
                                        <p:attrNameLst>
                                          <p:attrName>ppt_h</p:attrName>
                                        </p:attrNameLst>
                                      </p:cBhvr>
                                      <p:tavLst>
                                        <p:tav tm="0">
                                          <p:val>
                                            <p:fltVal val="0"/>
                                          </p:val>
                                        </p:tav>
                                        <p:tav tm="100000">
                                          <p:val>
                                            <p:strVal val="#ppt_h"/>
                                          </p:val>
                                        </p:tav>
                                      </p:tavLst>
                                    </p:anim>
                                    <p:animEffect transition="in" filter="fade">
                                      <p:cBhvr>
                                        <p:cTn id="14" dur="1000"/>
                                        <p:tgtEl>
                                          <p:spTgt spid="16"/>
                                        </p:tgtEl>
                                      </p:cBhvr>
                                    </p:animEffect>
                                  </p:childTnLst>
                                </p:cTn>
                              </p:par>
                              <p:par>
                                <p:cTn id="15" presetID="53" presetClass="entr" presetSubtype="16" fill="hold" grpId="0" nodeType="withEffect">
                                  <p:stCondLst>
                                    <p:cond delay="3000"/>
                                  </p:stCondLst>
                                  <p:childTnLst>
                                    <p:set>
                                      <p:cBhvr>
                                        <p:cTn id="16" dur="1" fill="hold">
                                          <p:stCondLst>
                                            <p:cond delay="0"/>
                                          </p:stCondLst>
                                        </p:cTn>
                                        <p:tgtEl>
                                          <p:spTgt spid="17"/>
                                        </p:tgtEl>
                                        <p:attrNameLst>
                                          <p:attrName>style.visibility</p:attrName>
                                        </p:attrNameLst>
                                      </p:cBhvr>
                                      <p:to>
                                        <p:strVal val="visible"/>
                                      </p:to>
                                    </p:set>
                                    <p:anim calcmode="lin" valueType="num">
                                      <p:cBhvr>
                                        <p:cTn id="17" dur="1000" fill="hold"/>
                                        <p:tgtEl>
                                          <p:spTgt spid="17"/>
                                        </p:tgtEl>
                                        <p:attrNameLst>
                                          <p:attrName>ppt_w</p:attrName>
                                        </p:attrNameLst>
                                      </p:cBhvr>
                                      <p:tavLst>
                                        <p:tav tm="0">
                                          <p:val>
                                            <p:fltVal val="0"/>
                                          </p:val>
                                        </p:tav>
                                        <p:tav tm="100000">
                                          <p:val>
                                            <p:strVal val="#ppt_w"/>
                                          </p:val>
                                        </p:tav>
                                      </p:tavLst>
                                    </p:anim>
                                    <p:anim calcmode="lin" valueType="num">
                                      <p:cBhvr>
                                        <p:cTn id="18" dur="1000" fill="hold"/>
                                        <p:tgtEl>
                                          <p:spTgt spid="17"/>
                                        </p:tgtEl>
                                        <p:attrNameLst>
                                          <p:attrName>ppt_h</p:attrName>
                                        </p:attrNameLst>
                                      </p:cBhvr>
                                      <p:tavLst>
                                        <p:tav tm="0">
                                          <p:val>
                                            <p:fltVal val="0"/>
                                          </p:val>
                                        </p:tav>
                                        <p:tav tm="100000">
                                          <p:val>
                                            <p:strVal val="#ppt_h"/>
                                          </p:val>
                                        </p:tav>
                                      </p:tavLst>
                                    </p:anim>
                                    <p:animEffect transition="in" filter="fade">
                                      <p:cBhvr>
                                        <p:cTn id="19" dur="1000"/>
                                        <p:tgtEl>
                                          <p:spTgt spid="17"/>
                                        </p:tgtEl>
                                      </p:cBhvr>
                                    </p:animEffect>
                                  </p:childTnLst>
                                </p:cTn>
                              </p:par>
                              <p:par>
                                <p:cTn id="20" presetID="31" presetClass="entr" presetSubtype="0" fill="hold" grpId="0" nodeType="withEffect">
                                  <p:stCondLst>
                                    <p:cond delay="4500"/>
                                  </p:stCondLst>
                                  <p:childTnLst>
                                    <p:set>
                                      <p:cBhvr>
                                        <p:cTn id="21" dur="1" fill="hold">
                                          <p:stCondLst>
                                            <p:cond delay="0"/>
                                          </p:stCondLst>
                                        </p:cTn>
                                        <p:tgtEl>
                                          <p:spTgt spid="19"/>
                                        </p:tgtEl>
                                        <p:attrNameLst>
                                          <p:attrName>style.visibility</p:attrName>
                                        </p:attrNameLst>
                                      </p:cBhvr>
                                      <p:to>
                                        <p:strVal val="visible"/>
                                      </p:to>
                                    </p:set>
                                    <p:anim calcmode="lin" valueType="num">
                                      <p:cBhvr>
                                        <p:cTn id="22" dur="1000" fill="hold"/>
                                        <p:tgtEl>
                                          <p:spTgt spid="19"/>
                                        </p:tgtEl>
                                        <p:attrNameLst>
                                          <p:attrName>ppt_w</p:attrName>
                                        </p:attrNameLst>
                                      </p:cBhvr>
                                      <p:tavLst>
                                        <p:tav tm="0">
                                          <p:val>
                                            <p:fltVal val="0"/>
                                          </p:val>
                                        </p:tav>
                                        <p:tav tm="100000">
                                          <p:val>
                                            <p:strVal val="#ppt_w"/>
                                          </p:val>
                                        </p:tav>
                                      </p:tavLst>
                                    </p:anim>
                                    <p:anim calcmode="lin" valueType="num">
                                      <p:cBhvr>
                                        <p:cTn id="23" dur="1000" fill="hold"/>
                                        <p:tgtEl>
                                          <p:spTgt spid="19"/>
                                        </p:tgtEl>
                                        <p:attrNameLst>
                                          <p:attrName>ppt_h</p:attrName>
                                        </p:attrNameLst>
                                      </p:cBhvr>
                                      <p:tavLst>
                                        <p:tav tm="0">
                                          <p:val>
                                            <p:fltVal val="0"/>
                                          </p:val>
                                        </p:tav>
                                        <p:tav tm="100000">
                                          <p:val>
                                            <p:strVal val="#ppt_h"/>
                                          </p:val>
                                        </p:tav>
                                      </p:tavLst>
                                    </p:anim>
                                    <p:anim calcmode="lin" valueType="num">
                                      <p:cBhvr>
                                        <p:cTn id="24" dur="1000" fill="hold"/>
                                        <p:tgtEl>
                                          <p:spTgt spid="19"/>
                                        </p:tgtEl>
                                        <p:attrNameLst>
                                          <p:attrName>style.rotation</p:attrName>
                                        </p:attrNameLst>
                                      </p:cBhvr>
                                      <p:tavLst>
                                        <p:tav tm="0">
                                          <p:val>
                                            <p:fltVal val="90"/>
                                          </p:val>
                                        </p:tav>
                                        <p:tav tm="100000">
                                          <p:val>
                                            <p:fltVal val="0"/>
                                          </p:val>
                                        </p:tav>
                                      </p:tavLst>
                                    </p:anim>
                                    <p:animEffect transition="in" filter="fade">
                                      <p:cBhvr>
                                        <p:cTn id="25" dur="1000"/>
                                        <p:tgtEl>
                                          <p:spTgt spid="19"/>
                                        </p:tgtEl>
                                      </p:cBhvr>
                                    </p:animEffect>
                                  </p:childTnLst>
                                </p:cTn>
                              </p:par>
                              <p:par>
                                <p:cTn id="26" presetID="31" presetClass="entr" presetSubtype="0" fill="hold" grpId="0" nodeType="withEffect">
                                  <p:stCondLst>
                                    <p:cond delay="4500"/>
                                  </p:stCondLst>
                                  <p:childTnLst>
                                    <p:set>
                                      <p:cBhvr>
                                        <p:cTn id="27" dur="1" fill="hold">
                                          <p:stCondLst>
                                            <p:cond delay="0"/>
                                          </p:stCondLst>
                                        </p:cTn>
                                        <p:tgtEl>
                                          <p:spTgt spid="12"/>
                                        </p:tgtEl>
                                        <p:attrNameLst>
                                          <p:attrName>style.visibility</p:attrName>
                                        </p:attrNameLst>
                                      </p:cBhvr>
                                      <p:to>
                                        <p:strVal val="visible"/>
                                      </p:to>
                                    </p:set>
                                    <p:anim calcmode="lin" valueType="num">
                                      <p:cBhvr>
                                        <p:cTn id="28" dur="1000" fill="hold"/>
                                        <p:tgtEl>
                                          <p:spTgt spid="12"/>
                                        </p:tgtEl>
                                        <p:attrNameLst>
                                          <p:attrName>ppt_w</p:attrName>
                                        </p:attrNameLst>
                                      </p:cBhvr>
                                      <p:tavLst>
                                        <p:tav tm="0">
                                          <p:val>
                                            <p:fltVal val="0"/>
                                          </p:val>
                                        </p:tav>
                                        <p:tav tm="100000">
                                          <p:val>
                                            <p:strVal val="#ppt_w"/>
                                          </p:val>
                                        </p:tav>
                                      </p:tavLst>
                                    </p:anim>
                                    <p:anim calcmode="lin" valueType="num">
                                      <p:cBhvr>
                                        <p:cTn id="29" dur="1000" fill="hold"/>
                                        <p:tgtEl>
                                          <p:spTgt spid="12"/>
                                        </p:tgtEl>
                                        <p:attrNameLst>
                                          <p:attrName>ppt_h</p:attrName>
                                        </p:attrNameLst>
                                      </p:cBhvr>
                                      <p:tavLst>
                                        <p:tav tm="0">
                                          <p:val>
                                            <p:fltVal val="0"/>
                                          </p:val>
                                        </p:tav>
                                        <p:tav tm="100000">
                                          <p:val>
                                            <p:strVal val="#ppt_h"/>
                                          </p:val>
                                        </p:tav>
                                      </p:tavLst>
                                    </p:anim>
                                    <p:anim calcmode="lin" valueType="num">
                                      <p:cBhvr>
                                        <p:cTn id="30" dur="1000" fill="hold"/>
                                        <p:tgtEl>
                                          <p:spTgt spid="12"/>
                                        </p:tgtEl>
                                        <p:attrNameLst>
                                          <p:attrName>style.rotation</p:attrName>
                                        </p:attrNameLst>
                                      </p:cBhvr>
                                      <p:tavLst>
                                        <p:tav tm="0">
                                          <p:val>
                                            <p:fltVal val="90"/>
                                          </p:val>
                                        </p:tav>
                                        <p:tav tm="100000">
                                          <p:val>
                                            <p:fltVal val="0"/>
                                          </p:val>
                                        </p:tav>
                                      </p:tavLst>
                                    </p:anim>
                                    <p:animEffect transition="in" filter="fade">
                                      <p:cBhvr>
                                        <p:cTn id="31"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7" grpId="0" animBg="1"/>
      <p:bldP spid="19" grpId="0" animBg="1"/>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0796A-AD37-46AE-86C8-DAD04BE46451}"/>
              </a:ext>
            </a:extLst>
          </p:cNvPr>
          <p:cNvSpPr>
            <a:spLocks noGrp="1"/>
          </p:cNvSpPr>
          <p:nvPr>
            <p:ph type="title"/>
          </p:nvPr>
        </p:nvSpPr>
        <p:spPr>
          <a:xfrm>
            <a:off x="188686" y="674302"/>
            <a:ext cx="11814628" cy="823912"/>
          </a:xfrm>
          <a:solidFill>
            <a:srgbClr val="DEF4A9">
              <a:alpha val="75000"/>
            </a:srgbClr>
          </a:solidFill>
        </p:spPr>
        <p:txBody>
          <a:bodyPr>
            <a:normAutofit/>
          </a:bodyPr>
          <a:lstStyle/>
          <a:p>
            <a:pPr algn="ctr"/>
            <a:r>
              <a:rPr lang="en-AU" dirty="0">
                <a:latin typeface="Amasis MT Pro Black" panose="02040A04050005020304" pitchFamily="18" charset="0"/>
              </a:rPr>
              <a:t>Put your books away</a:t>
            </a:r>
          </a:p>
        </p:txBody>
      </p:sp>
      <p:sp>
        <p:nvSpPr>
          <p:cNvPr id="16" name="Title 2">
            <a:extLst>
              <a:ext uri="{FF2B5EF4-FFF2-40B4-BE49-F238E27FC236}">
                <a16:creationId xmlns:a16="http://schemas.microsoft.com/office/drawing/2014/main" id="{D74500D7-FF50-4080-9BF4-BF5C3952D114}"/>
              </a:ext>
            </a:extLst>
          </p:cNvPr>
          <p:cNvSpPr txBox="1">
            <a:spLocks/>
          </p:cNvSpPr>
          <p:nvPr/>
        </p:nvSpPr>
        <p:spPr>
          <a:xfrm>
            <a:off x="188686" y="1645613"/>
            <a:ext cx="11814628" cy="823912"/>
          </a:xfrm>
          <a:prstGeom prst="rect">
            <a:avLst/>
          </a:prstGeom>
          <a:solidFill>
            <a:srgbClr val="F2C2B8">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dirty="0">
                <a:latin typeface="Amasis MT Pro Black" panose="02040A04050005020304" pitchFamily="18" charset="0"/>
              </a:rPr>
              <a:t>Collect a whiteboard, marker &amp; cloth</a:t>
            </a:r>
          </a:p>
        </p:txBody>
      </p:sp>
      <p:sp>
        <p:nvSpPr>
          <p:cNvPr id="17" name="Title 2">
            <a:extLst>
              <a:ext uri="{FF2B5EF4-FFF2-40B4-BE49-F238E27FC236}">
                <a16:creationId xmlns:a16="http://schemas.microsoft.com/office/drawing/2014/main" id="{6DDDFD7A-0C30-4545-9885-EC05E0DFC81C}"/>
              </a:ext>
            </a:extLst>
          </p:cNvPr>
          <p:cNvSpPr txBox="1">
            <a:spLocks/>
          </p:cNvSpPr>
          <p:nvPr/>
        </p:nvSpPr>
        <p:spPr>
          <a:xfrm>
            <a:off x="188686" y="2616924"/>
            <a:ext cx="11814628" cy="823912"/>
          </a:xfrm>
          <a:prstGeom prst="rect">
            <a:avLst/>
          </a:prstGeom>
          <a:solidFill>
            <a:srgbClr val="B7F5E3">
              <a:alpha val="75000"/>
            </a:srgbClr>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dirty="0">
                <a:latin typeface="Amasis MT Pro Black" panose="02040A04050005020304" pitchFamily="18" charset="0"/>
              </a:rPr>
              <a:t>Get your brain ready…</a:t>
            </a:r>
          </a:p>
        </p:txBody>
      </p:sp>
      <p:sp>
        <p:nvSpPr>
          <p:cNvPr id="19" name="Title 2">
            <a:extLst>
              <a:ext uri="{FF2B5EF4-FFF2-40B4-BE49-F238E27FC236}">
                <a16:creationId xmlns:a16="http://schemas.microsoft.com/office/drawing/2014/main" id="{C5BDC05E-F932-4257-BA1D-AAB2B61AB506}"/>
              </a:ext>
            </a:extLst>
          </p:cNvPr>
          <p:cNvSpPr txBox="1">
            <a:spLocks/>
          </p:cNvSpPr>
          <p:nvPr/>
        </p:nvSpPr>
        <p:spPr>
          <a:xfrm>
            <a:off x="188686" y="3588235"/>
            <a:ext cx="11814628" cy="1853522"/>
          </a:xfrm>
          <a:prstGeom prst="rect">
            <a:avLst/>
          </a:prstGeom>
          <a:solidFill>
            <a:schemeClr val="accent4">
              <a:lumMod val="40000"/>
              <a:lumOff val="60000"/>
              <a:alpha val="7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6000" dirty="0">
                <a:latin typeface="Amasis MT Pro Black" panose="02040A04050005020304" pitchFamily="18" charset="0"/>
              </a:rPr>
              <a:t>It’s time to test your knowledge!</a:t>
            </a:r>
          </a:p>
        </p:txBody>
      </p:sp>
      <p:sp>
        <p:nvSpPr>
          <p:cNvPr id="12" name="Title 2">
            <a:extLst>
              <a:ext uri="{FF2B5EF4-FFF2-40B4-BE49-F238E27FC236}">
                <a16:creationId xmlns:a16="http://schemas.microsoft.com/office/drawing/2014/main" id="{B5B2DA2D-5076-42BF-BD68-6FBFC9C1DBA4}"/>
              </a:ext>
            </a:extLst>
          </p:cNvPr>
          <p:cNvSpPr txBox="1">
            <a:spLocks/>
          </p:cNvSpPr>
          <p:nvPr/>
        </p:nvSpPr>
        <p:spPr>
          <a:xfrm rot="1254085">
            <a:off x="188687" y="1759271"/>
            <a:ext cx="11814628" cy="3363131"/>
          </a:xfrm>
          <a:prstGeom prst="rect">
            <a:avLst/>
          </a:prstGeom>
          <a:solidFill>
            <a:srgbClr val="9999FF"/>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sz="6000" dirty="0">
                <a:latin typeface="Amasis MT Pro Black" panose="02040A04050005020304" pitchFamily="18" charset="0"/>
              </a:rPr>
              <a:t>New Rule: </a:t>
            </a:r>
          </a:p>
          <a:p>
            <a:pPr algn="ctr"/>
            <a:r>
              <a:rPr lang="en-AU" sz="6000" dirty="0">
                <a:latin typeface="Amasis MT Pro Black" panose="02040A04050005020304" pitchFamily="18" charset="0"/>
              </a:rPr>
              <a:t>Each correct answer gets a point… top 3 most points get lollies!</a:t>
            </a:r>
          </a:p>
        </p:txBody>
      </p:sp>
    </p:spTree>
    <p:extLst>
      <p:ext uri="{BB962C8B-B14F-4D97-AF65-F5344CB8AC3E}">
        <p14:creationId xmlns:p14="http://schemas.microsoft.com/office/powerpoint/2010/main" val="1759345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Effect transition="in" filter="fade">
                                      <p:cBhvr>
                                        <p:cTn id="9" dur="1000"/>
                                        <p:tgtEl>
                                          <p:spTgt spid="3"/>
                                        </p:tgtEl>
                                      </p:cBhvr>
                                    </p:animEffect>
                                  </p:childTnLst>
                                </p:cTn>
                              </p:par>
                              <p:par>
                                <p:cTn id="10" presetID="53" presetClass="entr" presetSubtype="16" fill="hold" grpId="0" nodeType="withEffect">
                                  <p:stCondLst>
                                    <p:cond delay="1500"/>
                                  </p:stCondLst>
                                  <p:childTnLst>
                                    <p:set>
                                      <p:cBhvr>
                                        <p:cTn id="11" dur="1" fill="hold">
                                          <p:stCondLst>
                                            <p:cond delay="0"/>
                                          </p:stCondLst>
                                        </p:cTn>
                                        <p:tgtEl>
                                          <p:spTgt spid="16"/>
                                        </p:tgtEl>
                                        <p:attrNameLst>
                                          <p:attrName>style.visibility</p:attrName>
                                        </p:attrNameLst>
                                      </p:cBhvr>
                                      <p:to>
                                        <p:strVal val="visible"/>
                                      </p:to>
                                    </p:set>
                                    <p:anim calcmode="lin" valueType="num">
                                      <p:cBhvr>
                                        <p:cTn id="12" dur="1000" fill="hold"/>
                                        <p:tgtEl>
                                          <p:spTgt spid="16"/>
                                        </p:tgtEl>
                                        <p:attrNameLst>
                                          <p:attrName>ppt_w</p:attrName>
                                        </p:attrNameLst>
                                      </p:cBhvr>
                                      <p:tavLst>
                                        <p:tav tm="0">
                                          <p:val>
                                            <p:fltVal val="0"/>
                                          </p:val>
                                        </p:tav>
                                        <p:tav tm="100000">
                                          <p:val>
                                            <p:strVal val="#ppt_w"/>
                                          </p:val>
                                        </p:tav>
                                      </p:tavLst>
                                    </p:anim>
                                    <p:anim calcmode="lin" valueType="num">
                                      <p:cBhvr>
                                        <p:cTn id="13" dur="1000" fill="hold"/>
                                        <p:tgtEl>
                                          <p:spTgt spid="16"/>
                                        </p:tgtEl>
                                        <p:attrNameLst>
                                          <p:attrName>ppt_h</p:attrName>
                                        </p:attrNameLst>
                                      </p:cBhvr>
                                      <p:tavLst>
                                        <p:tav tm="0">
                                          <p:val>
                                            <p:fltVal val="0"/>
                                          </p:val>
                                        </p:tav>
                                        <p:tav tm="100000">
                                          <p:val>
                                            <p:strVal val="#ppt_h"/>
                                          </p:val>
                                        </p:tav>
                                      </p:tavLst>
                                    </p:anim>
                                    <p:animEffect transition="in" filter="fade">
                                      <p:cBhvr>
                                        <p:cTn id="14" dur="1000"/>
                                        <p:tgtEl>
                                          <p:spTgt spid="16"/>
                                        </p:tgtEl>
                                      </p:cBhvr>
                                    </p:animEffect>
                                  </p:childTnLst>
                                </p:cTn>
                              </p:par>
                              <p:par>
                                <p:cTn id="15" presetID="53" presetClass="entr" presetSubtype="16" fill="hold" grpId="0" nodeType="withEffect">
                                  <p:stCondLst>
                                    <p:cond delay="3000"/>
                                  </p:stCondLst>
                                  <p:childTnLst>
                                    <p:set>
                                      <p:cBhvr>
                                        <p:cTn id="16" dur="1" fill="hold">
                                          <p:stCondLst>
                                            <p:cond delay="0"/>
                                          </p:stCondLst>
                                        </p:cTn>
                                        <p:tgtEl>
                                          <p:spTgt spid="17"/>
                                        </p:tgtEl>
                                        <p:attrNameLst>
                                          <p:attrName>style.visibility</p:attrName>
                                        </p:attrNameLst>
                                      </p:cBhvr>
                                      <p:to>
                                        <p:strVal val="visible"/>
                                      </p:to>
                                    </p:set>
                                    <p:anim calcmode="lin" valueType="num">
                                      <p:cBhvr>
                                        <p:cTn id="17" dur="1000" fill="hold"/>
                                        <p:tgtEl>
                                          <p:spTgt spid="17"/>
                                        </p:tgtEl>
                                        <p:attrNameLst>
                                          <p:attrName>ppt_w</p:attrName>
                                        </p:attrNameLst>
                                      </p:cBhvr>
                                      <p:tavLst>
                                        <p:tav tm="0">
                                          <p:val>
                                            <p:fltVal val="0"/>
                                          </p:val>
                                        </p:tav>
                                        <p:tav tm="100000">
                                          <p:val>
                                            <p:strVal val="#ppt_w"/>
                                          </p:val>
                                        </p:tav>
                                      </p:tavLst>
                                    </p:anim>
                                    <p:anim calcmode="lin" valueType="num">
                                      <p:cBhvr>
                                        <p:cTn id="18" dur="1000" fill="hold"/>
                                        <p:tgtEl>
                                          <p:spTgt spid="17"/>
                                        </p:tgtEl>
                                        <p:attrNameLst>
                                          <p:attrName>ppt_h</p:attrName>
                                        </p:attrNameLst>
                                      </p:cBhvr>
                                      <p:tavLst>
                                        <p:tav tm="0">
                                          <p:val>
                                            <p:fltVal val="0"/>
                                          </p:val>
                                        </p:tav>
                                        <p:tav tm="100000">
                                          <p:val>
                                            <p:strVal val="#ppt_h"/>
                                          </p:val>
                                        </p:tav>
                                      </p:tavLst>
                                    </p:anim>
                                    <p:animEffect transition="in" filter="fade">
                                      <p:cBhvr>
                                        <p:cTn id="19" dur="1000"/>
                                        <p:tgtEl>
                                          <p:spTgt spid="17"/>
                                        </p:tgtEl>
                                      </p:cBhvr>
                                    </p:animEffect>
                                  </p:childTnLst>
                                </p:cTn>
                              </p:par>
                              <p:par>
                                <p:cTn id="20" presetID="31" presetClass="entr" presetSubtype="0" fill="hold" grpId="0" nodeType="withEffect">
                                  <p:stCondLst>
                                    <p:cond delay="4500"/>
                                  </p:stCondLst>
                                  <p:childTnLst>
                                    <p:set>
                                      <p:cBhvr>
                                        <p:cTn id="21" dur="1" fill="hold">
                                          <p:stCondLst>
                                            <p:cond delay="0"/>
                                          </p:stCondLst>
                                        </p:cTn>
                                        <p:tgtEl>
                                          <p:spTgt spid="19"/>
                                        </p:tgtEl>
                                        <p:attrNameLst>
                                          <p:attrName>style.visibility</p:attrName>
                                        </p:attrNameLst>
                                      </p:cBhvr>
                                      <p:to>
                                        <p:strVal val="visible"/>
                                      </p:to>
                                    </p:set>
                                    <p:anim calcmode="lin" valueType="num">
                                      <p:cBhvr>
                                        <p:cTn id="22" dur="1000" fill="hold"/>
                                        <p:tgtEl>
                                          <p:spTgt spid="19"/>
                                        </p:tgtEl>
                                        <p:attrNameLst>
                                          <p:attrName>ppt_w</p:attrName>
                                        </p:attrNameLst>
                                      </p:cBhvr>
                                      <p:tavLst>
                                        <p:tav tm="0">
                                          <p:val>
                                            <p:fltVal val="0"/>
                                          </p:val>
                                        </p:tav>
                                        <p:tav tm="100000">
                                          <p:val>
                                            <p:strVal val="#ppt_w"/>
                                          </p:val>
                                        </p:tav>
                                      </p:tavLst>
                                    </p:anim>
                                    <p:anim calcmode="lin" valueType="num">
                                      <p:cBhvr>
                                        <p:cTn id="23" dur="1000" fill="hold"/>
                                        <p:tgtEl>
                                          <p:spTgt spid="19"/>
                                        </p:tgtEl>
                                        <p:attrNameLst>
                                          <p:attrName>ppt_h</p:attrName>
                                        </p:attrNameLst>
                                      </p:cBhvr>
                                      <p:tavLst>
                                        <p:tav tm="0">
                                          <p:val>
                                            <p:fltVal val="0"/>
                                          </p:val>
                                        </p:tav>
                                        <p:tav tm="100000">
                                          <p:val>
                                            <p:strVal val="#ppt_h"/>
                                          </p:val>
                                        </p:tav>
                                      </p:tavLst>
                                    </p:anim>
                                    <p:anim calcmode="lin" valueType="num">
                                      <p:cBhvr>
                                        <p:cTn id="24" dur="1000" fill="hold"/>
                                        <p:tgtEl>
                                          <p:spTgt spid="19"/>
                                        </p:tgtEl>
                                        <p:attrNameLst>
                                          <p:attrName>style.rotation</p:attrName>
                                        </p:attrNameLst>
                                      </p:cBhvr>
                                      <p:tavLst>
                                        <p:tav tm="0">
                                          <p:val>
                                            <p:fltVal val="90"/>
                                          </p:val>
                                        </p:tav>
                                        <p:tav tm="100000">
                                          <p:val>
                                            <p:fltVal val="0"/>
                                          </p:val>
                                        </p:tav>
                                      </p:tavLst>
                                    </p:anim>
                                    <p:animEffect transition="in" filter="fade">
                                      <p:cBhvr>
                                        <p:cTn id="25" dur="1000"/>
                                        <p:tgtEl>
                                          <p:spTgt spid="19"/>
                                        </p:tgtEl>
                                      </p:cBhvr>
                                    </p:animEffect>
                                  </p:childTnLst>
                                </p:cTn>
                              </p:par>
                              <p:par>
                                <p:cTn id="26" presetID="45" presetClass="entr" presetSubtype="0" fill="hold" grpId="0" nodeType="withEffect">
                                  <p:stCondLst>
                                    <p:cond delay="600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2000"/>
                                        <p:tgtEl>
                                          <p:spTgt spid="12"/>
                                        </p:tgtEl>
                                      </p:cBhvr>
                                    </p:animEffect>
                                    <p:anim calcmode="lin" valueType="num">
                                      <p:cBhvr>
                                        <p:cTn id="29" dur="2000" fill="hold"/>
                                        <p:tgtEl>
                                          <p:spTgt spid="12"/>
                                        </p:tgtEl>
                                        <p:attrNameLst>
                                          <p:attrName>ppt_w</p:attrName>
                                        </p:attrNameLst>
                                      </p:cBhvr>
                                      <p:tavLst>
                                        <p:tav tm="0" fmla="#ppt_w*sin(2.5*pi*$)">
                                          <p:val>
                                            <p:fltVal val="0"/>
                                          </p:val>
                                        </p:tav>
                                        <p:tav tm="100000">
                                          <p:val>
                                            <p:fltVal val="1"/>
                                          </p:val>
                                        </p:tav>
                                      </p:tavLst>
                                    </p:anim>
                                    <p:anim calcmode="lin" valueType="num">
                                      <p:cBhvr>
                                        <p:cTn id="30" dur="2000" fill="hold"/>
                                        <p:tgtEl>
                                          <p:spTgt spid="1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7" grpId="0" animBg="1"/>
      <p:bldP spid="19" grpId="0" animBg="1"/>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Celestial Objects - Definitions</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491175"/>
            <a:ext cx="5735278" cy="5123882"/>
          </a:xfrm>
          <a:solidFill>
            <a:schemeClr val="bg1">
              <a:alpha val="75000"/>
            </a:schemeClr>
          </a:solidFill>
        </p:spPr>
        <p:txBody>
          <a:bodyPr>
            <a:normAutofit fontScale="92500" lnSpcReduction="10000"/>
          </a:bodyPr>
          <a:lstStyle/>
          <a:p>
            <a:pPr marL="0" indent="0">
              <a:buNone/>
            </a:pPr>
            <a:r>
              <a:rPr lang="en-US" dirty="0">
                <a:latin typeface="Century Schoolbook" panose="02040604050505020304" pitchFamily="18" charset="0"/>
                <a:cs typeface="Cavolini" panose="03000502040302020204" pitchFamily="66" charset="0"/>
              </a:rPr>
              <a:t>The Universe is comprised of many features from galaxies, to black holes to planets.</a:t>
            </a:r>
          </a:p>
          <a:p>
            <a:pPr marL="0" indent="0">
              <a:buNone/>
            </a:pPr>
            <a:endParaRPr lang="en-US" b="1" dirty="0">
              <a:latin typeface="Century Schoolbook" panose="02040604050505020304" pitchFamily="18" charset="0"/>
              <a:cs typeface="Cavolini" panose="03000502040302020204" pitchFamily="66" charset="0"/>
            </a:endParaRPr>
          </a:p>
          <a:p>
            <a:pPr marL="0" indent="0">
              <a:buNone/>
            </a:pPr>
            <a:r>
              <a:rPr lang="en-US" b="1" dirty="0">
                <a:latin typeface="Century Schoolbook" panose="02040604050505020304" pitchFamily="18" charset="0"/>
                <a:cs typeface="Cavolini" panose="03000502040302020204" pitchFamily="66" charset="0"/>
              </a:rPr>
              <a:t>MOON:</a:t>
            </a:r>
          </a:p>
          <a:p>
            <a:pPr marL="0" indent="0">
              <a:buNone/>
            </a:pPr>
            <a:r>
              <a:rPr lang="en-AU" dirty="0">
                <a:latin typeface="Century Schoolbook" panose="02040604050505020304" pitchFamily="18" charset="0"/>
                <a:cs typeface="Cavolini" panose="03000502040302020204" pitchFamily="66" charset="0"/>
              </a:rPr>
              <a:t>A natural satellite revolving around a planet</a:t>
            </a:r>
          </a:p>
          <a:p>
            <a:pPr marL="0" indent="0">
              <a:buNone/>
            </a:pPr>
            <a:endParaRPr lang="en-AU" dirty="0">
              <a:latin typeface="Century Schoolbook" panose="02040604050505020304" pitchFamily="18" charset="0"/>
              <a:cs typeface="Cavolini" panose="03000502040302020204" pitchFamily="66" charset="0"/>
            </a:endParaRPr>
          </a:p>
          <a:p>
            <a:pPr marL="0" indent="0">
              <a:buNone/>
            </a:pPr>
            <a:r>
              <a:rPr lang="en-AU" b="1" dirty="0">
                <a:latin typeface="Century Schoolbook" panose="02040604050505020304" pitchFamily="18" charset="0"/>
                <a:cs typeface="Cavolini" panose="03000502040302020204" pitchFamily="66" charset="0"/>
              </a:rPr>
              <a:t>PLANET:</a:t>
            </a:r>
            <a:endParaRPr lang="en-AU" dirty="0">
              <a:latin typeface="Century Schoolbook" panose="02040604050505020304" pitchFamily="18" charset="0"/>
              <a:cs typeface="Cavolini" panose="03000502040302020204" pitchFamily="66" charset="0"/>
            </a:endParaRPr>
          </a:p>
          <a:p>
            <a:pPr marL="0" indent="0">
              <a:buNone/>
            </a:pPr>
            <a:r>
              <a:rPr lang="en-AU" dirty="0">
                <a:latin typeface="Century Schoolbook" panose="02040604050505020304" pitchFamily="18" charset="0"/>
                <a:cs typeface="Cavolini" panose="03000502040302020204" pitchFamily="66" charset="0"/>
              </a:rPr>
              <a:t>A celestial body, larger than a comet or asteroid, which revolves around a star</a:t>
            </a:r>
          </a:p>
        </p:txBody>
      </p:sp>
      <p:sp>
        <p:nvSpPr>
          <p:cNvPr id="5" name="Content Placeholder 4">
            <a:extLst>
              <a:ext uri="{FF2B5EF4-FFF2-40B4-BE49-F238E27FC236}">
                <a16:creationId xmlns:a16="http://schemas.microsoft.com/office/drawing/2014/main" id="{508A41E1-72A1-4BFB-9669-2C585674123D}"/>
              </a:ext>
            </a:extLst>
          </p:cNvPr>
          <p:cNvSpPr>
            <a:spLocks noGrp="1"/>
          </p:cNvSpPr>
          <p:nvPr>
            <p:ph sz="half" idx="2"/>
          </p:nvPr>
        </p:nvSpPr>
        <p:spPr>
          <a:xfrm>
            <a:off x="6172202" y="1430061"/>
            <a:ext cx="5735276" cy="5184994"/>
          </a:xfrm>
          <a:solidFill>
            <a:schemeClr val="bg1">
              <a:alpha val="75000"/>
            </a:schemeClr>
          </a:solidFill>
        </p:spPr>
        <p:txBody>
          <a:bodyPr>
            <a:normAutofit fontScale="92500" lnSpcReduction="10000"/>
          </a:bodyPr>
          <a:lstStyle/>
          <a:p>
            <a:pPr marL="0" indent="0">
              <a:buNone/>
            </a:pPr>
            <a:r>
              <a:rPr lang="en-US" b="1" dirty="0">
                <a:latin typeface="Century Schoolbook" panose="02040604050505020304" pitchFamily="18" charset="0"/>
                <a:cs typeface="Cavolini" panose="03000502040302020204" pitchFamily="66" charset="0"/>
              </a:rPr>
              <a:t>STAR:</a:t>
            </a:r>
            <a:endParaRPr lang="en-US" dirty="0">
              <a:latin typeface="Century Schoolbook" panose="02040604050505020304" pitchFamily="18" charset="0"/>
              <a:cs typeface="Cavolini" panose="03000502040302020204" pitchFamily="66" charset="0"/>
            </a:endParaRPr>
          </a:p>
          <a:p>
            <a:pPr marL="0" indent="0">
              <a:buNone/>
            </a:pPr>
            <a:r>
              <a:rPr lang="en-US" dirty="0">
                <a:latin typeface="Century Schoolbook" panose="02040604050505020304" pitchFamily="18" charset="0"/>
                <a:cs typeface="Cavolini" panose="03000502040302020204" pitchFamily="66" charset="0"/>
              </a:rPr>
              <a:t>A celestial body that generates light and other radiant energy and consists of a mass of gas held together by its own gravity</a:t>
            </a:r>
          </a:p>
          <a:p>
            <a:pPr marL="0" indent="0">
              <a:buNone/>
            </a:pPr>
            <a:endParaRPr lang="en-US" dirty="0">
              <a:latin typeface="Century Schoolbook" panose="02040604050505020304" pitchFamily="18" charset="0"/>
              <a:cs typeface="Cavolini" panose="03000502040302020204" pitchFamily="66" charset="0"/>
            </a:endParaRPr>
          </a:p>
          <a:p>
            <a:pPr marL="0" indent="0">
              <a:buNone/>
            </a:pPr>
            <a:r>
              <a:rPr lang="en-US" b="1" dirty="0">
                <a:latin typeface="Century Schoolbook" panose="02040604050505020304" pitchFamily="18" charset="0"/>
                <a:cs typeface="Cavolini" panose="03000502040302020204" pitchFamily="66" charset="0"/>
              </a:rPr>
              <a:t>COMET:</a:t>
            </a:r>
            <a:r>
              <a:rPr lang="en-US" dirty="0">
                <a:latin typeface="Century Schoolbook" panose="02040604050505020304" pitchFamily="18" charset="0"/>
                <a:cs typeface="Cavolini" panose="03000502040302020204" pitchFamily="66" charset="0"/>
              </a:rPr>
              <a:t> </a:t>
            </a:r>
          </a:p>
          <a:p>
            <a:pPr marL="0" indent="0">
              <a:buNone/>
            </a:pPr>
            <a:r>
              <a:rPr lang="en-US" dirty="0">
                <a:latin typeface="Century Schoolbook" panose="02040604050505020304" pitchFamily="18" charset="0"/>
                <a:cs typeface="Cavolini" panose="03000502040302020204" pitchFamily="66" charset="0"/>
              </a:rPr>
              <a:t>A celestial body with a central mass and a tail of dust and gas, that orbits a star along an elongated course</a:t>
            </a:r>
            <a:endParaRPr lang="en-AU" dirty="0">
              <a:latin typeface="Century Schoolbook" panose="02040604050505020304" pitchFamily="18" charset="0"/>
              <a:cs typeface="Cavolini" panose="03000502040302020204" pitchFamily="66" charset="0"/>
            </a:endParaRPr>
          </a:p>
        </p:txBody>
      </p:sp>
      <p:sp>
        <p:nvSpPr>
          <p:cNvPr id="9" name="Rectangle 8">
            <a:extLst>
              <a:ext uri="{FF2B5EF4-FFF2-40B4-BE49-F238E27FC236}">
                <a16:creationId xmlns:a16="http://schemas.microsoft.com/office/drawing/2014/main" id="{930EC7E6-998A-4C04-9699-270DD24AC278}"/>
              </a:ext>
            </a:extLst>
          </p:cNvPr>
          <p:cNvSpPr/>
          <p:nvPr/>
        </p:nvSpPr>
        <p:spPr>
          <a:xfrm>
            <a:off x="284522" y="1430061"/>
            <a:ext cx="5735278" cy="5184994"/>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9">
            <a:extLst>
              <a:ext uri="{FF2B5EF4-FFF2-40B4-BE49-F238E27FC236}">
                <a16:creationId xmlns:a16="http://schemas.microsoft.com/office/drawing/2014/main" id="{4DE7495B-F02C-4CA5-8B63-096FDE7D9BB4}"/>
              </a:ext>
            </a:extLst>
          </p:cNvPr>
          <p:cNvSpPr/>
          <p:nvPr/>
        </p:nvSpPr>
        <p:spPr>
          <a:xfrm>
            <a:off x="6172202" y="1430061"/>
            <a:ext cx="5735278" cy="5114328"/>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9230036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6" name="Picture 55" descr="Thesaurus | Funny, cute &amp; nerdy shirts - TeeTurtle">
            <a:extLst>
              <a:ext uri="{FF2B5EF4-FFF2-40B4-BE49-F238E27FC236}">
                <a16:creationId xmlns:a16="http://schemas.microsoft.com/office/drawing/2014/main" id="{BDE79677-83B7-42F1-A675-2D5D9C4FC970}"/>
              </a:ext>
            </a:extLst>
          </p:cNvPr>
          <p:cNvPicPr/>
          <p:nvPr/>
        </p:nvPicPr>
        <p:blipFill rotWithShape="1">
          <a:blip r:embed="rId3" cstate="print">
            <a:extLst>
              <a:ext uri="{BEBA8EAE-BF5A-486C-A8C5-ECC9F3942E4B}">
                <a14:imgProps xmlns:a14="http://schemas.microsoft.com/office/drawing/2010/main">
                  <a14:imgLayer r:embed="rId4">
                    <a14:imgEffect>
                      <a14:backgroundRemoval t="3700" b="90000" l="2500" r="98600"/>
                    </a14:imgEffect>
                  </a14:imgLayer>
                </a14:imgProps>
              </a:ext>
              <a:ext uri="{28A0092B-C50C-407E-A947-70E740481C1C}">
                <a14:useLocalDpi xmlns:a14="http://schemas.microsoft.com/office/drawing/2010/main" val="0"/>
              </a:ext>
            </a:extLst>
          </a:blip>
          <a:srcRect b="13977"/>
          <a:stretch/>
        </p:blipFill>
        <p:spPr bwMode="auto">
          <a:xfrm flipH="1">
            <a:off x="9380660" y="704206"/>
            <a:ext cx="1399716" cy="1300833"/>
          </a:xfrm>
          <a:prstGeom prst="rect">
            <a:avLst/>
          </a:prstGeom>
          <a:noFill/>
        </p:spPr>
      </p:pic>
      <p:grpSp>
        <p:nvGrpSpPr>
          <p:cNvPr id="35" name="Group 34">
            <a:extLst>
              <a:ext uri="{FF2B5EF4-FFF2-40B4-BE49-F238E27FC236}">
                <a16:creationId xmlns:a16="http://schemas.microsoft.com/office/drawing/2014/main" id="{81A21944-2850-465E-A618-A756221E096E}"/>
              </a:ext>
            </a:extLst>
          </p:cNvPr>
          <p:cNvGrpSpPr/>
          <p:nvPr/>
        </p:nvGrpSpPr>
        <p:grpSpPr>
          <a:xfrm>
            <a:off x="57496" y="4247024"/>
            <a:ext cx="8755792" cy="2492127"/>
            <a:chOff x="4358510" y="1714658"/>
            <a:chExt cx="8086673" cy="2814484"/>
          </a:xfrm>
        </p:grpSpPr>
        <p:grpSp>
          <p:nvGrpSpPr>
            <p:cNvPr id="36" name="Group 35">
              <a:extLst>
                <a:ext uri="{FF2B5EF4-FFF2-40B4-BE49-F238E27FC236}">
                  <a16:creationId xmlns:a16="http://schemas.microsoft.com/office/drawing/2014/main" id="{C4946B16-6AB8-4C88-800A-1FF243C57801}"/>
                </a:ext>
              </a:extLst>
            </p:cNvPr>
            <p:cNvGrpSpPr/>
            <p:nvPr/>
          </p:nvGrpSpPr>
          <p:grpSpPr>
            <a:xfrm>
              <a:off x="4358510" y="1714658"/>
              <a:ext cx="8086673" cy="2814484"/>
              <a:chOff x="3841263" y="1733396"/>
              <a:chExt cx="8086673" cy="2492127"/>
            </a:xfrm>
          </p:grpSpPr>
          <p:sp>
            <p:nvSpPr>
              <p:cNvPr id="40" name="Rectangle: Rounded Corners 39">
                <a:extLst>
                  <a:ext uri="{FF2B5EF4-FFF2-40B4-BE49-F238E27FC236}">
                    <a16:creationId xmlns:a16="http://schemas.microsoft.com/office/drawing/2014/main" id="{F77D4487-58D4-45CD-A942-CE612ECD177B}"/>
                  </a:ext>
                </a:extLst>
              </p:cNvPr>
              <p:cNvSpPr/>
              <p:nvPr/>
            </p:nvSpPr>
            <p:spPr>
              <a:xfrm>
                <a:off x="3841263" y="1733396"/>
                <a:ext cx="8086673" cy="2492127"/>
              </a:xfrm>
              <a:prstGeom prst="roundRect">
                <a:avLst/>
              </a:prstGeom>
              <a:solidFill>
                <a:srgbClr val="2196F3">
                  <a:alpha val="50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1" name="Picture 40">
                <a:extLst>
                  <a:ext uri="{FF2B5EF4-FFF2-40B4-BE49-F238E27FC236}">
                    <a16:creationId xmlns:a16="http://schemas.microsoft.com/office/drawing/2014/main" id="{7C8C600A-B1A1-40F6-B5DF-CBD181F47ADF}"/>
                  </a:ext>
                </a:extLst>
              </p:cNvPr>
              <p:cNvPicPr>
                <a:picLocks noChangeAspect="1"/>
              </p:cNvPicPr>
              <p:nvPr/>
            </p:nvPicPr>
            <p:blipFill>
              <a:blip r:embed="rId5"/>
              <a:stretch>
                <a:fillRect/>
              </a:stretch>
            </p:blipFill>
            <p:spPr>
              <a:xfrm>
                <a:off x="3985209" y="1840690"/>
                <a:ext cx="1836486" cy="450000"/>
              </a:xfrm>
              <a:prstGeom prst="rect">
                <a:avLst/>
              </a:prstGeom>
            </p:spPr>
          </p:pic>
        </p:grpSp>
        <p:sp>
          <p:nvSpPr>
            <p:cNvPr id="37" name="Rectangle 36">
              <a:extLst>
                <a:ext uri="{FF2B5EF4-FFF2-40B4-BE49-F238E27FC236}">
                  <a16:creationId xmlns:a16="http://schemas.microsoft.com/office/drawing/2014/main" id="{DA50E9EB-9027-4AA8-9384-10C1637661B9}"/>
                </a:ext>
              </a:extLst>
            </p:cNvPr>
            <p:cNvSpPr/>
            <p:nvPr/>
          </p:nvSpPr>
          <p:spPr>
            <a:xfrm>
              <a:off x="4377630" y="2344038"/>
              <a:ext cx="7992035" cy="2083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Go through the class rules</a:t>
              </a:r>
            </a:p>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Identify class behaviour and responsibilities</a:t>
              </a:r>
            </a:p>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Go through “start of lesson” expectations</a:t>
              </a:r>
            </a:p>
            <a:p>
              <a:pPr marL="360000" indent="-360000">
                <a:buAutoNum type="arabicPeriod"/>
              </a:pPr>
              <a:r>
                <a:rPr lang="en-AU" sz="2600" dirty="0">
                  <a:solidFill>
                    <a:schemeClr val="tx1"/>
                  </a:solidFill>
                  <a:latin typeface="Book Antiqua" panose="02040602050305030304" pitchFamily="18" charset="0"/>
                  <a:cs typeface="Cavolini" panose="03000502040302020204" pitchFamily="66" charset="0"/>
                </a:rPr>
                <a:t>Set up science notebook </a:t>
              </a:r>
            </a:p>
          </p:txBody>
        </p:sp>
      </p:grpSp>
      <p:grpSp>
        <p:nvGrpSpPr>
          <p:cNvPr id="42" name="Group 41">
            <a:extLst>
              <a:ext uri="{FF2B5EF4-FFF2-40B4-BE49-F238E27FC236}">
                <a16:creationId xmlns:a16="http://schemas.microsoft.com/office/drawing/2014/main" id="{AB5571A5-F1ED-4E86-B199-319C985491D5}"/>
              </a:ext>
            </a:extLst>
          </p:cNvPr>
          <p:cNvGrpSpPr/>
          <p:nvPr/>
        </p:nvGrpSpPr>
        <p:grpSpPr>
          <a:xfrm>
            <a:off x="26661" y="893816"/>
            <a:ext cx="8839134" cy="1213356"/>
            <a:chOff x="67203" y="986581"/>
            <a:chExt cx="8839134" cy="1213356"/>
          </a:xfrm>
        </p:grpSpPr>
        <p:grpSp>
          <p:nvGrpSpPr>
            <p:cNvPr id="43" name="Group 42">
              <a:extLst>
                <a:ext uri="{FF2B5EF4-FFF2-40B4-BE49-F238E27FC236}">
                  <a16:creationId xmlns:a16="http://schemas.microsoft.com/office/drawing/2014/main" id="{A8B134CB-F012-4FC0-B7AA-9D4A3BA3DDC8}"/>
                </a:ext>
              </a:extLst>
            </p:cNvPr>
            <p:cNvGrpSpPr/>
            <p:nvPr/>
          </p:nvGrpSpPr>
          <p:grpSpPr>
            <a:xfrm>
              <a:off x="67203" y="986581"/>
              <a:ext cx="8839134" cy="1213356"/>
              <a:chOff x="285845" y="1714659"/>
              <a:chExt cx="3293690" cy="4456024"/>
            </a:xfrm>
          </p:grpSpPr>
          <p:sp>
            <p:nvSpPr>
              <p:cNvPr id="45" name="Rectangle: Rounded Corners 44">
                <a:extLst>
                  <a:ext uri="{FF2B5EF4-FFF2-40B4-BE49-F238E27FC236}">
                    <a16:creationId xmlns:a16="http://schemas.microsoft.com/office/drawing/2014/main" id="{73BEEEBB-0ECB-4797-AA45-BE09FA68E21A}"/>
                  </a:ext>
                </a:extLst>
              </p:cNvPr>
              <p:cNvSpPr/>
              <p:nvPr/>
            </p:nvSpPr>
            <p:spPr>
              <a:xfrm>
                <a:off x="285845" y="1714659"/>
                <a:ext cx="3293690" cy="4456024"/>
              </a:xfrm>
              <a:prstGeom prst="roundRect">
                <a:avLst/>
              </a:prstGeom>
              <a:solidFill>
                <a:srgbClr val="2196F3">
                  <a:alpha val="50196"/>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Rectangle 45">
                <a:extLst>
                  <a:ext uri="{FF2B5EF4-FFF2-40B4-BE49-F238E27FC236}">
                    <a16:creationId xmlns:a16="http://schemas.microsoft.com/office/drawing/2014/main" id="{EC10451A-2B7A-4833-8536-3BF69E9486BF}"/>
                  </a:ext>
                </a:extLst>
              </p:cNvPr>
              <p:cNvSpPr/>
              <p:nvPr/>
            </p:nvSpPr>
            <p:spPr>
              <a:xfrm>
                <a:off x="310114" y="3875127"/>
                <a:ext cx="3249855" cy="19122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Classroom expectations</a:t>
                </a:r>
              </a:p>
            </p:txBody>
          </p:sp>
        </p:grpSp>
        <p:pic>
          <p:nvPicPr>
            <p:cNvPr id="44" name="Picture 43">
              <a:extLst>
                <a:ext uri="{FF2B5EF4-FFF2-40B4-BE49-F238E27FC236}">
                  <a16:creationId xmlns:a16="http://schemas.microsoft.com/office/drawing/2014/main" id="{15924A03-2A92-48CA-A09D-BBC8608CA533}"/>
                </a:ext>
              </a:extLst>
            </p:cNvPr>
            <p:cNvPicPr>
              <a:picLocks noChangeAspect="1"/>
            </p:cNvPicPr>
            <p:nvPr/>
          </p:nvPicPr>
          <p:blipFill>
            <a:blip r:embed="rId6"/>
            <a:stretch>
              <a:fillRect/>
            </a:stretch>
          </p:blipFill>
          <p:spPr>
            <a:xfrm>
              <a:off x="260935" y="1088609"/>
              <a:ext cx="4711224" cy="450000"/>
            </a:xfrm>
            <a:prstGeom prst="rect">
              <a:avLst/>
            </a:prstGeom>
          </p:spPr>
        </p:pic>
      </p:grpSp>
      <p:grpSp>
        <p:nvGrpSpPr>
          <p:cNvPr id="47" name="Group 46">
            <a:extLst>
              <a:ext uri="{FF2B5EF4-FFF2-40B4-BE49-F238E27FC236}">
                <a16:creationId xmlns:a16="http://schemas.microsoft.com/office/drawing/2014/main" id="{30768D24-1492-42D3-9E07-E3E9354B3724}"/>
              </a:ext>
            </a:extLst>
          </p:cNvPr>
          <p:cNvGrpSpPr/>
          <p:nvPr/>
        </p:nvGrpSpPr>
        <p:grpSpPr>
          <a:xfrm>
            <a:off x="57495" y="2165431"/>
            <a:ext cx="8755793" cy="2036788"/>
            <a:chOff x="67202" y="2243556"/>
            <a:chExt cx="8755793" cy="2036788"/>
          </a:xfrm>
        </p:grpSpPr>
        <p:grpSp>
          <p:nvGrpSpPr>
            <p:cNvPr id="48" name="Group 47">
              <a:extLst>
                <a:ext uri="{FF2B5EF4-FFF2-40B4-BE49-F238E27FC236}">
                  <a16:creationId xmlns:a16="http://schemas.microsoft.com/office/drawing/2014/main" id="{32F65A3D-4DC1-468F-8216-746E2F97F022}"/>
                </a:ext>
              </a:extLst>
            </p:cNvPr>
            <p:cNvGrpSpPr/>
            <p:nvPr/>
          </p:nvGrpSpPr>
          <p:grpSpPr>
            <a:xfrm>
              <a:off x="67202" y="2243556"/>
              <a:ext cx="8755793" cy="2036788"/>
              <a:chOff x="284427" y="1635755"/>
              <a:chExt cx="3989970" cy="2239614"/>
            </a:xfrm>
          </p:grpSpPr>
          <p:sp>
            <p:nvSpPr>
              <p:cNvPr id="50" name="Rectangle: Rounded Corners 49">
                <a:extLst>
                  <a:ext uri="{FF2B5EF4-FFF2-40B4-BE49-F238E27FC236}">
                    <a16:creationId xmlns:a16="http://schemas.microsoft.com/office/drawing/2014/main" id="{2E4B3C3E-C9FA-483E-819E-AFE86B29C6EE}"/>
                  </a:ext>
                </a:extLst>
              </p:cNvPr>
              <p:cNvSpPr/>
              <p:nvPr/>
            </p:nvSpPr>
            <p:spPr>
              <a:xfrm>
                <a:off x="284427" y="1635755"/>
                <a:ext cx="3989970" cy="2239614"/>
              </a:xfrm>
              <a:prstGeom prst="roundRect">
                <a:avLst/>
              </a:prstGeom>
              <a:solidFill>
                <a:srgbClr val="009688">
                  <a:alpha val="50196"/>
                </a:srgbClr>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1" name="Rectangle 50">
                <a:extLst>
                  <a:ext uri="{FF2B5EF4-FFF2-40B4-BE49-F238E27FC236}">
                    <a16:creationId xmlns:a16="http://schemas.microsoft.com/office/drawing/2014/main" id="{C33993AD-FC13-41EA-8216-07D8F485902A}"/>
                  </a:ext>
                </a:extLst>
              </p:cNvPr>
              <p:cNvSpPr/>
              <p:nvPr/>
            </p:nvSpPr>
            <p:spPr>
              <a:xfrm>
                <a:off x="311912" y="2228988"/>
                <a:ext cx="3925224" cy="15967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Wingdings" panose="05000000000000000000" pitchFamily="2" charset="2"/>
                  <a:buChar char="Ø"/>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Identify and understand class expectations</a:t>
                </a:r>
              </a:p>
            </p:txBody>
          </p:sp>
        </p:grpSp>
        <p:pic>
          <p:nvPicPr>
            <p:cNvPr id="49" name="Picture 48">
              <a:extLst>
                <a:ext uri="{FF2B5EF4-FFF2-40B4-BE49-F238E27FC236}">
                  <a16:creationId xmlns:a16="http://schemas.microsoft.com/office/drawing/2014/main" id="{8BBA0449-9A1C-4D2C-B1A6-F8787CF4EE96}"/>
                </a:ext>
              </a:extLst>
            </p:cNvPr>
            <p:cNvPicPr>
              <a:picLocks noChangeAspect="1"/>
            </p:cNvPicPr>
            <p:nvPr/>
          </p:nvPicPr>
          <p:blipFill>
            <a:blip r:embed="rId7"/>
            <a:stretch>
              <a:fillRect/>
            </a:stretch>
          </p:blipFill>
          <p:spPr>
            <a:xfrm>
              <a:off x="260935" y="2349372"/>
              <a:ext cx="4893061" cy="360000"/>
            </a:xfrm>
            <a:prstGeom prst="rect">
              <a:avLst/>
            </a:prstGeom>
          </p:spPr>
        </p:pic>
      </p:grpSp>
      <p:grpSp>
        <p:nvGrpSpPr>
          <p:cNvPr id="52" name="Group 51">
            <a:extLst>
              <a:ext uri="{FF2B5EF4-FFF2-40B4-BE49-F238E27FC236}">
                <a16:creationId xmlns:a16="http://schemas.microsoft.com/office/drawing/2014/main" id="{1C16EB03-519A-4AEF-91B1-7D2768EF84A8}"/>
              </a:ext>
            </a:extLst>
          </p:cNvPr>
          <p:cNvGrpSpPr/>
          <p:nvPr/>
        </p:nvGrpSpPr>
        <p:grpSpPr>
          <a:xfrm>
            <a:off x="8883922" y="2165431"/>
            <a:ext cx="3254007" cy="4573720"/>
            <a:chOff x="8588828" y="2243556"/>
            <a:chExt cx="3515265" cy="4573720"/>
          </a:xfrm>
        </p:grpSpPr>
        <p:sp>
          <p:nvSpPr>
            <p:cNvPr id="53" name="Rectangle: Rounded Corners 52">
              <a:extLst>
                <a:ext uri="{FF2B5EF4-FFF2-40B4-BE49-F238E27FC236}">
                  <a16:creationId xmlns:a16="http://schemas.microsoft.com/office/drawing/2014/main" id="{03D99C4E-C691-4484-9512-EF7C048E3426}"/>
                </a:ext>
              </a:extLst>
            </p:cNvPr>
            <p:cNvSpPr/>
            <p:nvPr/>
          </p:nvSpPr>
          <p:spPr>
            <a:xfrm>
              <a:off x="8588828" y="2243556"/>
              <a:ext cx="3515265" cy="4573720"/>
            </a:xfrm>
            <a:prstGeom prst="roundRect">
              <a:avLst/>
            </a:prstGeom>
            <a:solidFill>
              <a:srgbClr val="009688">
                <a:alpha val="50000"/>
              </a:srgbClr>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pic>
          <p:nvPicPr>
            <p:cNvPr id="54" name="Picture 53">
              <a:extLst>
                <a:ext uri="{FF2B5EF4-FFF2-40B4-BE49-F238E27FC236}">
                  <a16:creationId xmlns:a16="http://schemas.microsoft.com/office/drawing/2014/main" id="{ED3576FD-6365-4685-BCAC-5B1152256F00}"/>
                </a:ext>
              </a:extLst>
            </p:cNvPr>
            <p:cNvPicPr>
              <a:picLocks noChangeAspect="1"/>
            </p:cNvPicPr>
            <p:nvPr/>
          </p:nvPicPr>
          <p:blipFill>
            <a:blip r:embed="rId8"/>
            <a:stretch>
              <a:fillRect/>
            </a:stretch>
          </p:blipFill>
          <p:spPr>
            <a:xfrm>
              <a:off x="8859507" y="2339940"/>
              <a:ext cx="2944906" cy="360203"/>
            </a:xfrm>
            <a:prstGeom prst="rect">
              <a:avLst/>
            </a:prstGeom>
          </p:spPr>
        </p:pic>
        <p:sp>
          <p:nvSpPr>
            <p:cNvPr id="55" name="Rectangle 54">
              <a:extLst>
                <a:ext uri="{FF2B5EF4-FFF2-40B4-BE49-F238E27FC236}">
                  <a16:creationId xmlns:a16="http://schemas.microsoft.com/office/drawing/2014/main" id="{AAC026DB-6164-465E-B76E-757AF041FCD2}"/>
                </a:ext>
              </a:extLst>
            </p:cNvPr>
            <p:cNvSpPr/>
            <p:nvPr/>
          </p:nvSpPr>
          <p:spPr>
            <a:xfrm>
              <a:off x="8602555" y="2743762"/>
              <a:ext cx="3472273" cy="39836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Wingdings" panose="05000000000000000000" pitchFamily="2" charset="2"/>
                <a:buChar char="ü"/>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Workbook or laptop (for writing)</a:t>
              </a:r>
            </a:p>
            <a:p>
              <a:pPr marL="342900" indent="-342900">
                <a:buFont typeface="Wingdings" panose="05000000000000000000" pitchFamily="2" charset="2"/>
                <a:buChar char="ü"/>
              </a:pPr>
              <a:r>
                <a:rPr lang="en-AU" sz="2600" dirty="0">
                  <a:solidFill>
                    <a:schemeClr val="tx1"/>
                  </a:solidFill>
                  <a:latin typeface="Book Antiqua" panose="02040602050305030304" pitchFamily="18" charset="0"/>
                  <a:cs typeface="Cavolini" panose="03000502040302020204" pitchFamily="66" charset="0"/>
                  <a:sym typeface="Webdings" panose="05030102010509060703" pitchFamily="18" charset="2"/>
                </a:rPr>
                <a:t>Pen</a:t>
              </a:r>
            </a:p>
          </p:txBody>
        </p:sp>
      </p:grpSp>
      <p:pic>
        <p:nvPicPr>
          <p:cNvPr id="13" name="Picture 12">
            <a:extLst>
              <a:ext uri="{FF2B5EF4-FFF2-40B4-BE49-F238E27FC236}">
                <a16:creationId xmlns:a16="http://schemas.microsoft.com/office/drawing/2014/main" id="{5A2FCF98-2F1A-4F10-A0AC-F975464183AB}"/>
              </a:ext>
            </a:extLst>
          </p:cNvPr>
          <p:cNvPicPr>
            <a:picLocks noChangeAspect="1"/>
          </p:cNvPicPr>
          <p:nvPr/>
        </p:nvPicPr>
        <p:blipFill>
          <a:blip r:embed="rId9"/>
          <a:stretch>
            <a:fillRect/>
          </a:stretch>
        </p:blipFill>
        <p:spPr>
          <a:xfrm>
            <a:off x="57495" y="-7083"/>
            <a:ext cx="3096853" cy="847252"/>
          </a:xfrm>
          <a:prstGeom prst="rect">
            <a:avLst/>
          </a:prstGeom>
        </p:spPr>
      </p:pic>
      <p:pic>
        <p:nvPicPr>
          <p:cNvPr id="1030" name="Picture 6" descr="Blank Calendar Vector Art, Icons, and Graphics for Free Download">
            <a:extLst>
              <a:ext uri="{FF2B5EF4-FFF2-40B4-BE49-F238E27FC236}">
                <a16:creationId xmlns:a16="http://schemas.microsoft.com/office/drawing/2014/main" id="{463028CE-8BC3-42E6-9BFC-EF2ABD623CB3}"/>
              </a:ext>
            </a:extLst>
          </p:cNvPr>
          <p:cNvPicPr>
            <a:picLocks noChangeAspect="1" noChangeArrowheads="1"/>
          </p:cNvPicPr>
          <p:nvPr/>
        </p:nvPicPr>
        <p:blipFill rotWithShape="1">
          <a:blip r:embed="rId10">
            <a:extLst>
              <a:ext uri="{BEBA8EAE-BF5A-486C-A8C5-ECC9F3942E4B}">
                <a14:imgProps xmlns:a14="http://schemas.microsoft.com/office/drawing/2010/main">
                  <a14:imgLayer r:embed="rId11">
                    <a14:imgEffect>
                      <a14:backgroundRemoval t="10000" b="91000" l="70232" r="96435">
                        <a14:foregroundMark x1="79857" y1="55500" x2="84135" y2="53500"/>
                        <a14:foregroundMark x1="80214" y1="80000" x2="82888" y2="60500"/>
                        <a14:foregroundMark x1="82888" y1="60500" x2="83244" y2="45500"/>
                        <a14:foregroundMark x1="83244" y1="45500" x2="81640" y2="37500"/>
                        <a14:foregroundMark x1="73975" y1="71500" x2="73440" y2="38000"/>
                        <a14:foregroundMark x1="70588" y1="67000" x2="70588" y2="39000"/>
                        <a14:foregroundMark x1="90553" y1="72000" x2="89840" y2="44000"/>
                        <a14:foregroundMark x1="95544" y1="70500" x2="94652" y2="45500"/>
                        <a14:foregroundMark x1="93761" y1="86000" x2="93761" y2="86000"/>
                        <a14:foregroundMark x1="95722" y1="88000" x2="95722" y2="88000"/>
                        <a14:foregroundMark x1="71836" y1="86500" x2="70588" y2="72000"/>
                        <a14:foregroundMark x1="70410" y1="87000" x2="70410" y2="87000"/>
                        <a14:foregroundMark x1="74332" y1="90000" x2="79857" y2="89000"/>
                        <a14:foregroundMark x1="79857" y1="89000" x2="90196" y2="90500"/>
                        <a14:foregroundMark x1="92513" y1="90500" x2="73619" y2="91000"/>
                        <a14:foregroundMark x1="96078" y1="90000" x2="96078" y2="90000"/>
                        <a14:foregroundMark x1="95187" y1="90000" x2="96435" y2="88500"/>
                        <a14:foregroundMark x1="96435" y1="29000" x2="95722" y2="20500"/>
                        <a14:foregroundMark x1="77184" y1="17000" x2="77184" y2="10500"/>
                      </a14:backgroundRemoval>
                    </a14:imgEffect>
                  </a14:imgLayer>
                </a14:imgProps>
              </a:ext>
              <a:ext uri="{28A0092B-C50C-407E-A947-70E740481C1C}">
                <a14:useLocalDpi xmlns:a14="http://schemas.microsoft.com/office/drawing/2010/main" val="0"/>
              </a:ext>
            </a:extLst>
          </a:blip>
          <a:srcRect l="67029"/>
          <a:stretch/>
        </p:blipFill>
        <p:spPr bwMode="auto">
          <a:xfrm>
            <a:off x="10660665" y="0"/>
            <a:ext cx="1531336" cy="165576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7774D16F-62BB-45E9-AE29-DF0A086A7B2E}"/>
              </a:ext>
            </a:extLst>
          </p:cNvPr>
          <p:cNvSpPr/>
          <p:nvPr/>
        </p:nvSpPr>
        <p:spPr>
          <a:xfrm>
            <a:off x="10804334" y="551329"/>
            <a:ext cx="1190209" cy="819601"/>
          </a:xfrm>
          <a:prstGeom prst="rect">
            <a:avLst/>
          </a:prstGeom>
          <a:solidFill>
            <a:srgbClr val="F1F3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b="1" dirty="0">
                <a:solidFill>
                  <a:schemeClr val="tx1"/>
                </a:solidFill>
                <a:latin typeface="Cavolini" panose="03000502040302020204" pitchFamily="66" charset="0"/>
                <a:cs typeface="Cavolini" panose="03000502040302020204" pitchFamily="66" charset="0"/>
              </a:rPr>
              <a:t>June</a:t>
            </a:r>
          </a:p>
          <a:p>
            <a:pPr algn="ctr"/>
            <a:r>
              <a:rPr lang="en-AU" sz="2400" b="1" dirty="0">
                <a:solidFill>
                  <a:schemeClr val="tx1"/>
                </a:solidFill>
                <a:latin typeface="Cavolini" panose="03000502040302020204" pitchFamily="66" charset="0"/>
                <a:cs typeface="Cavolini" panose="03000502040302020204" pitchFamily="66" charset="0"/>
              </a:rPr>
              <a:t>08</a:t>
            </a:r>
          </a:p>
        </p:txBody>
      </p:sp>
      <p:pic>
        <p:nvPicPr>
          <p:cNvPr id="32" name="Picture 31" descr="Formula for Success | Funny, cute &amp; nerdy shirts - TeeTurtle">
            <a:extLst>
              <a:ext uri="{FF2B5EF4-FFF2-40B4-BE49-F238E27FC236}">
                <a16:creationId xmlns:a16="http://schemas.microsoft.com/office/drawing/2014/main" id="{2E615A08-A191-4542-A986-21BEA5B61713}"/>
              </a:ext>
            </a:extLst>
          </p:cNvPr>
          <p:cNvPicPr/>
          <p:nvPr/>
        </p:nvPicPr>
        <p:blipFill rotWithShape="1">
          <a:blip r:embed="rId12" cstate="print">
            <a:extLst>
              <a:ext uri="{BEBA8EAE-BF5A-486C-A8C5-ECC9F3942E4B}">
                <a14:imgProps xmlns:a14="http://schemas.microsoft.com/office/drawing/2010/main">
                  <a14:imgLayer r:embed="rId13">
                    <a14:imgEffect>
                      <a14:backgroundRemoval t="10000" b="95000" l="7100" r="94000">
                        <a14:foregroundMark x1="52300" y1="53600" x2="62100" y2="76600"/>
                        <a14:foregroundMark x1="27900" y1="33900" x2="27900" y2="42700"/>
                        <a14:foregroundMark x1="9100" y1="91000" x2="8800" y2="86600"/>
                        <a14:foregroundMark x1="13400" y1="91400" x2="12800" y2="87600"/>
                        <a14:foregroundMark x1="17900" y1="90100" x2="17600" y2="88100"/>
                        <a14:foregroundMark x1="22400" y1="89700" x2="22700" y2="87800"/>
                        <a14:foregroundMark x1="28300" y1="90400" x2="27600" y2="87900"/>
                        <a14:foregroundMark x1="33200" y1="90400" x2="33200" y2="88500"/>
                        <a14:foregroundMark x1="36700" y1="90400" x2="36900" y2="89000"/>
                        <a14:foregroundMark x1="44400" y1="89800" x2="44400" y2="88000"/>
                        <a14:foregroundMark x1="47900" y1="89700" x2="48000" y2="87800"/>
                        <a14:foregroundMark x1="53100" y1="89900" x2="53300" y2="88400"/>
                        <a14:foregroundMark x1="62800" y1="89800" x2="60300" y2="87500"/>
                        <a14:foregroundMark x1="64500" y1="90700" x2="64200" y2="88500"/>
                        <a14:foregroundMark x1="69300" y1="90300" x2="69000" y2="87800"/>
                        <a14:foregroundMark x1="73900" y1="90100" x2="73800" y2="87600"/>
                        <a14:foregroundMark x1="79100" y1="90000" x2="78800" y2="87400"/>
                        <a14:foregroundMark x1="85300" y1="89400" x2="83300" y2="87700"/>
                        <a14:foregroundMark x1="89400" y1="89500" x2="87500" y2="88100"/>
                        <a14:foregroundMark x1="49800" y1="54500" x2="54600" y2="52500"/>
                        <a14:backgroundMark x1="19100" y1="87400" x2="19100" y2="87400"/>
                        <a14:backgroundMark x1="38200" y1="88600" x2="38200" y2="88600"/>
                        <a14:backgroundMark x1="54600" y1="87800" x2="54900" y2="88000"/>
                        <a14:backgroundMark x1="24500" y1="49100" x2="24500" y2="49100"/>
                      </a14:backgroundRemoval>
                    </a14:imgEffect>
                  </a14:imgLayer>
                </a14:imgProps>
              </a:ext>
              <a:ext uri="{28A0092B-C50C-407E-A947-70E740481C1C}">
                <a14:useLocalDpi xmlns:a14="http://schemas.microsoft.com/office/drawing/2010/main" val="0"/>
              </a:ext>
            </a:extLst>
          </a:blip>
          <a:srcRect l="20106" t="9840" r="9759" b="16289"/>
          <a:stretch/>
        </p:blipFill>
        <p:spPr bwMode="auto">
          <a:xfrm flipH="1">
            <a:off x="3287542" y="-25877"/>
            <a:ext cx="753894" cy="92009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07C8CF1E-1E03-4B55-92C6-24FA7BC3F654}"/>
              </a:ext>
            </a:extLst>
          </p:cNvPr>
          <p:cNvPicPr>
            <a:picLocks noChangeAspect="1"/>
          </p:cNvPicPr>
          <p:nvPr/>
        </p:nvPicPr>
        <p:blipFill>
          <a:blip r:embed="rId14"/>
          <a:stretch>
            <a:fillRect/>
          </a:stretch>
        </p:blipFill>
        <p:spPr>
          <a:xfrm>
            <a:off x="4338859" y="2750190"/>
            <a:ext cx="4857750" cy="1104900"/>
          </a:xfrm>
          <a:prstGeom prst="rect">
            <a:avLst/>
          </a:prstGeom>
        </p:spPr>
      </p:pic>
      <p:pic>
        <p:nvPicPr>
          <p:cNvPr id="10" name="Picture 9">
            <a:extLst>
              <a:ext uri="{FF2B5EF4-FFF2-40B4-BE49-F238E27FC236}">
                <a16:creationId xmlns:a16="http://schemas.microsoft.com/office/drawing/2014/main" id="{8075C84A-4EEC-4B1E-9788-F4C49866D71D}"/>
              </a:ext>
            </a:extLst>
          </p:cNvPr>
          <p:cNvPicPr>
            <a:picLocks noChangeAspect="1"/>
          </p:cNvPicPr>
          <p:nvPr/>
        </p:nvPicPr>
        <p:blipFill>
          <a:blip r:embed="rId15"/>
          <a:stretch>
            <a:fillRect/>
          </a:stretch>
        </p:blipFill>
        <p:spPr>
          <a:xfrm>
            <a:off x="5057997" y="3962911"/>
            <a:ext cx="3419475" cy="1104900"/>
          </a:xfrm>
          <a:prstGeom prst="rect">
            <a:avLst/>
          </a:prstGeom>
        </p:spPr>
      </p:pic>
      <p:pic>
        <p:nvPicPr>
          <p:cNvPr id="12" name="Picture 11">
            <a:extLst>
              <a:ext uri="{FF2B5EF4-FFF2-40B4-BE49-F238E27FC236}">
                <a16:creationId xmlns:a16="http://schemas.microsoft.com/office/drawing/2014/main" id="{3228746E-C596-4734-8C14-42BF698D2AED}"/>
              </a:ext>
            </a:extLst>
          </p:cNvPr>
          <p:cNvPicPr>
            <a:picLocks noChangeAspect="1"/>
          </p:cNvPicPr>
          <p:nvPr/>
        </p:nvPicPr>
        <p:blipFill>
          <a:blip r:embed="rId16"/>
          <a:stretch>
            <a:fillRect/>
          </a:stretch>
        </p:blipFill>
        <p:spPr>
          <a:xfrm>
            <a:off x="3029173" y="5248611"/>
            <a:ext cx="7477125" cy="1104900"/>
          </a:xfrm>
          <a:prstGeom prst="rect">
            <a:avLst/>
          </a:prstGeom>
        </p:spPr>
      </p:pic>
      <p:pic>
        <p:nvPicPr>
          <p:cNvPr id="18" name="Picture 17">
            <a:extLst>
              <a:ext uri="{FF2B5EF4-FFF2-40B4-BE49-F238E27FC236}">
                <a16:creationId xmlns:a16="http://schemas.microsoft.com/office/drawing/2014/main" id="{DA7B3388-B857-4594-93DF-8424C0E429D6}"/>
              </a:ext>
            </a:extLst>
          </p:cNvPr>
          <p:cNvPicPr>
            <a:picLocks noChangeAspect="1"/>
          </p:cNvPicPr>
          <p:nvPr/>
        </p:nvPicPr>
        <p:blipFill>
          <a:blip r:embed="rId17"/>
          <a:stretch>
            <a:fillRect/>
          </a:stretch>
        </p:blipFill>
        <p:spPr>
          <a:xfrm>
            <a:off x="5024659" y="1716217"/>
            <a:ext cx="3486150" cy="1104900"/>
          </a:xfrm>
          <a:prstGeom prst="rect">
            <a:avLst/>
          </a:prstGeom>
        </p:spPr>
      </p:pic>
      <p:grpSp>
        <p:nvGrpSpPr>
          <p:cNvPr id="30" name="Group 29">
            <a:extLst>
              <a:ext uri="{FF2B5EF4-FFF2-40B4-BE49-F238E27FC236}">
                <a16:creationId xmlns:a16="http://schemas.microsoft.com/office/drawing/2014/main" id="{EEE26EC4-8E12-459A-8F05-2006FA810225}"/>
              </a:ext>
            </a:extLst>
          </p:cNvPr>
          <p:cNvGrpSpPr/>
          <p:nvPr/>
        </p:nvGrpSpPr>
        <p:grpSpPr>
          <a:xfrm>
            <a:off x="220393" y="1290169"/>
            <a:ext cx="11743450" cy="5293306"/>
            <a:chOff x="251093" y="1464710"/>
            <a:chExt cx="11743450" cy="5293306"/>
          </a:xfrm>
        </p:grpSpPr>
        <p:sp>
          <p:nvSpPr>
            <p:cNvPr id="31" name="Rectangle: Rounded Corners 30">
              <a:extLst>
                <a:ext uri="{FF2B5EF4-FFF2-40B4-BE49-F238E27FC236}">
                  <a16:creationId xmlns:a16="http://schemas.microsoft.com/office/drawing/2014/main" id="{CEAFEE4C-BD85-4970-9CF0-C32860FE9128}"/>
                </a:ext>
              </a:extLst>
            </p:cNvPr>
            <p:cNvSpPr/>
            <p:nvPr/>
          </p:nvSpPr>
          <p:spPr>
            <a:xfrm>
              <a:off x="251093" y="1464710"/>
              <a:ext cx="11743450" cy="5293306"/>
            </a:xfrm>
            <a:prstGeom prst="roundRect">
              <a:avLst/>
            </a:prstGeom>
            <a:solidFill>
              <a:srgbClr val="2196F3"/>
            </a:solidFill>
            <a:ln w="57150">
              <a:solidFill>
                <a:srgbClr val="009688"/>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AU" dirty="0">
                <a:solidFill>
                  <a:schemeClr val="bg1"/>
                </a:solidFill>
              </a:endParaRPr>
            </a:p>
          </p:txBody>
        </p:sp>
        <p:pic>
          <p:nvPicPr>
            <p:cNvPr id="33" name="Picture 32">
              <a:extLst>
                <a:ext uri="{FF2B5EF4-FFF2-40B4-BE49-F238E27FC236}">
                  <a16:creationId xmlns:a16="http://schemas.microsoft.com/office/drawing/2014/main" id="{7D0C29F1-F730-4D3D-AC35-A030A018519E}"/>
                </a:ext>
              </a:extLst>
            </p:cNvPr>
            <p:cNvPicPr>
              <a:picLocks noChangeAspect="1"/>
            </p:cNvPicPr>
            <p:nvPr/>
          </p:nvPicPr>
          <p:blipFill>
            <a:blip r:embed="rId18"/>
            <a:stretch>
              <a:fillRect/>
            </a:stretch>
          </p:blipFill>
          <p:spPr>
            <a:xfrm>
              <a:off x="3943350" y="1571388"/>
              <a:ext cx="4305300" cy="1104900"/>
            </a:xfrm>
            <a:prstGeom prst="rect">
              <a:avLst/>
            </a:prstGeom>
          </p:spPr>
        </p:pic>
        <p:sp>
          <p:nvSpPr>
            <p:cNvPr id="34" name="Rectangle 33">
              <a:extLst>
                <a:ext uri="{FF2B5EF4-FFF2-40B4-BE49-F238E27FC236}">
                  <a16:creationId xmlns:a16="http://schemas.microsoft.com/office/drawing/2014/main" id="{6861346B-BCC8-45FD-B3A7-F509E09CDA15}"/>
                </a:ext>
              </a:extLst>
            </p:cNvPr>
            <p:cNvSpPr/>
            <p:nvPr/>
          </p:nvSpPr>
          <p:spPr>
            <a:xfrm>
              <a:off x="826426" y="3140932"/>
              <a:ext cx="10241271" cy="28552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dirty="0">
                  <a:solidFill>
                    <a:schemeClr val="tx1"/>
                  </a:solidFill>
                  <a:latin typeface="Century Gothic" panose="020B0502020202020204" pitchFamily="34" charset="0"/>
                </a:rPr>
                <a:t>Does a ball dropped from 10m have the same amount of potential energy as a ball dropped from 50m? </a:t>
              </a:r>
            </a:p>
            <a:p>
              <a:pPr algn="ctr"/>
              <a:r>
                <a:rPr lang="en-AU" sz="3600" dirty="0">
                  <a:solidFill>
                    <a:schemeClr val="tx1"/>
                  </a:solidFill>
                  <a:latin typeface="Century Gothic" panose="020B0502020202020204" pitchFamily="34" charset="0"/>
                </a:rPr>
                <a:t>Yes or no? </a:t>
              </a:r>
            </a:p>
            <a:p>
              <a:pPr algn="ctr"/>
              <a:r>
                <a:rPr lang="en-AU" sz="3600" dirty="0">
                  <a:solidFill>
                    <a:schemeClr val="tx1"/>
                  </a:solidFill>
                  <a:latin typeface="Century Gothic" panose="020B0502020202020204" pitchFamily="34" charset="0"/>
                </a:rPr>
                <a:t>Why?</a:t>
              </a:r>
            </a:p>
          </p:txBody>
        </p:sp>
      </p:grpSp>
    </p:spTree>
    <p:extLst>
      <p:ext uri="{BB962C8B-B14F-4D97-AF65-F5344CB8AC3E}">
        <p14:creationId xmlns:p14="http://schemas.microsoft.com/office/powerpoint/2010/main" val="2046951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Celestial Objects - Definitions</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491175"/>
            <a:ext cx="5735278" cy="5123882"/>
          </a:xfrm>
          <a:solidFill>
            <a:schemeClr val="bg1">
              <a:alpha val="75000"/>
            </a:schemeClr>
          </a:solidFill>
        </p:spPr>
        <p:txBody>
          <a:bodyPr>
            <a:normAutofit/>
          </a:bodyPr>
          <a:lstStyle/>
          <a:p>
            <a:pPr marL="0" indent="0">
              <a:buNone/>
            </a:pPr>
            <a:r>
              <a:rPr lang="en-US" b="1" dirty="0">
                <a:latin typeface="Century Schoolbook" panose="02040604050505020304" pitchFamily="18" charset="0"/>
                <a:cs typeface="Cavolini" panose="03000502040302020204" pitchFamily="66" charset="0"/>
              </a:rPr>
              <a:t>SOLAR SYSTEM:</a:t>
            </a:r>
            <a:endParaRPr lang="en-US" dirty="0">
              <a:latin typeface="Century Schoolbook" panose="02040604050505020304" pitchFamily="18" charset="0"/>
              <a:cs typeface="Cavolini" panose="03000502040302020204" pitchFamily="66" charset="0"/>
            </a:endParaRPr>
          </a:p>
          <a:p>
            <a:pPr marL="0" indent="0">
              <a:buNone/>
            </a:pPr>
            <a:r>
              <a:rPr lang="en-US" dirty="0">
                <a:latin typeface="Century Schoolbook" panose="02040604050505020304" pitchFamily="18" charset="0"/>
                <a:cs typeface="Cavolini" panose="03000502040302020204" pitchFamily="66" charset="0"/>
              </a:rPr>
              <a:t>A system of planets or other bodies orbiting a star</a:t>
            </a:r>
            <a:endParaRPr lang="en-AU" dirty="0">
              <a:latin typeface="Century Schoolbook" panose="02040604050505020304" pitchFamily="18" charset="0"/>
              <a:cs typeface="Cavolini" panose="03000502040302020204" pitchFamily="66" charset="0"/>
            </a:endParaRPr>
          </a:p>
          <a:p>
            <a:pPr marL="0" indent="0">
              <a:buNone/>
            </a:pPr>
            <a:endParaRPr lang="en-AU" dirty="0">
              <a:latin typeface="Century Schoolbook" panose="02040604050505020304" pitchFamily="18" charset="0"/>
              <a:cs typeface="Cavolini" panose="03000502040302020204" pitchFamily="66" charset="0"/>
            </a:endParaRPr>
          </a:p>
          <a:p>
            <a:pPr marL="0" indent="0">
              <a:buNone/>
            </a:pPr>
            <a:endParaRPr lang="en-AU" dirty="0">
              <a:latin typeface="Century Schoolbook" panose="02040604050505020304" pitchFamily="18" charset="0"/>
              <a:cs typeface="Cavolini" panose="03000502040302020204" pitchFamily="66" charset="0"/>
            </a:endParaRPr>
          </a:p>
          <a:p>
            <a:pPr marL="0" indent="0">
              <a:buNone/>
            </a:pPr>
            <a:r>
              <a:rPr lang="en-AU" b="1" dirty="0">
                <a:latin typeface="Century Schoolbook" panose="02040604050505020304" pitchFamily="18" charset="0"/>
                <a:cs typeface="Cavolini" panose="03000502040302020204" pitchFamily="66" charset="0"/>
              </a:rPr>
              <a:t>GALAXY:</a:t>
            </a:r>
            <a:endParaRPr lang="en-AU" dirty="0">
              <a:latin typeface="Century Schoolbook" panose="02040604050505020304" pitchFamily="18" charset="0"/>
              <a:cs typeface="Cavolini" panose="03000502040302020204" pitchFamily="66" charset="0"/>
            </a:endParaRPr>
          </a:p>
          <a:p>
            <a:pPr marL="0" indent="0">
              <a:buNone/>
            </a:pPr>
            <a:r>
              <a:rPr lang="en-AU" dirty="0">
                <a:latin typeface="Century Schoolbook" panose="02040604050505020304" pitchFamily="18" charset="0"/>
                <a:cs typeface="Cavolini" panose="03000502040302020204" pitchFamily="66" charset="0"/>
              </a:rPr>
              <a:t>A system of millions or billions of stars, together with gas or dust, held together by gravitational attractions</a:t>
            </a:r>
          </a:p>
        </p:txBody>
      </p:sp>
      <p:sp>
        <p:nvSpPr>
          <p:cNvPr id="5" name="Content Placeholder 4">
            <a:extLst>
              <a:ext uri="{FF2B5EF4-FFF2-40B4-BE49-F238E27FC236}">
                <a16:creationId xmlns:a16="http://schemas.microsoft.com/office/drawing/2014/main" id="{508A41E1-72A1-4BFB-9669-2C585674123D}"/>
              </a:ext>
            </a:extLst>
          </p:cNvPr>
          <p:cNvSpPr>
            <a:spLocks noGrp="1"/>
          </p:cNvSpPr>
          <p:nvPr>
            <p:ph sz="half" idx="2"/>
          </p:nvPr>
        </p:nvSpPr>
        <p:spPr>
          <a:xfrm>
            <a:off x="6172202" y="1561841"/>
            <a:ext cx="5735276" cy="5053214"/>
          </a:xfrm>
          <a:solidFill>
            <a:schemeClr val="bg1">
              <a:alpha val="75000"/>
            </a:schemeClr>
          </a:solidFill>
        </p:spPr>
        <p:txBody>
          <a:bodyPr>
            <a:normAutofit/>
          </a:bodyPr>
          <a:lstStyle/>
          <a:p>
            <a:pPr marL="0" indent="0">
              <a:buNone/>
            </a:pPr>
            <a:r>
              <a:rPr lang="en-US" b="1" dirty="0">
                <a:latin typeface="Century Schoolbook" panose="02040604050505020304" pitchFamily="18" charset="0"/>
                <a:cs typeface="Cavolini" panose="03000502040302020204" pitchFamily="66" charset="0"/>
              </a:rPr>
              <a:t>LOCAL GROUP:</a:t>
            </a:r>
            <a:r>
              <a:rPr lang="en-US" dirty="0">
                <a:latin typeface="Century Schoolbook" panose="02040604050505020304" pitchFamily="18" charset="0"/>
                <a:cs typeface="Cavolini" panose="03000502040302020204" pitchFamily="66" charset="0"/>
              </a:rPr>
              <a:t> </a:t>
            </a:r>
          </a:p>
          <a:p>
            <a:pPr marL="0" indent="0">
              <a:buNone/>
            </a:pPr>
            <a:r>
              <a:rPr lang="en-US" dirty="0">
                <a:latin typeface="Century Schoolbook" panose="02040604050505020304" pitchFamily="18" charset="0"/>
                <a:cs typeface="Cavolini" panose="03000502040302020204" pitchFamily="66" charset="0"/>
              </a:rPr>
              <a:t>Portions of space where many galaxies are clustered</a:t>
            </a:r>
          </a:p>
          <a:p>
            <a:pPr marL="0" indent="0">
              <a:buNone/>
            </a:pPr>
            <a:endParaRPr lang="en-US" dirty="0">
              <a:latin typeface="Century Schoolbook" panose="02040604050505020304" pitchFamily="18" charset="0"/>
              <a:cs typeface="Cavolini" panose="03000502040302020204" pitchFamily="66" charset="0"/>
            </a:endParaRPr>
          </a:p>
          <a:p>
            <a:pPr marL="0" indent="0">
              <a:buNone/>
            </a:pPr>
            <a:endParaRPr lang="en-AU" dirty="0">
              <a:latin typeface="Century Schoolbook" panose="02040604050505020304" pitchFamily="18" charset="0"/>
              <a:cs typeface="Cavolini" panose="03000502040302020204" pitchFamily="66" charset="0"/>
            </a:endParaRPr>
          </a:p>
          <a:p>
            <a:pPr marL="0" indent="0">
              <a:buNone/>
            </a:pPr>
            <a:r>
              <a:rPr lang="en-AU" b="1" dirty="0">
                <a:latin typeface="Century Schoolbook" panose="02040604050505020304" pitchFamily="18" charset="0"/>
                <a:cs typeface="Cavolini" panose="03000502040302020204" pitchFamily="66" charset="0"/>
              </a:rPr>
              <a:t>SUPER CLUSTER:</a:t>
            </a:r>
            <a:endParaRPr lang="en-AU" dirty="0">
              <a:latin typeface="Century Schoolbook" panose="02040604050505020304" pitchFamily="18" charset="0"/>
              <a:cs typeface="Cavolini" panose="03000502040302020204" pitchFamily="66" charset="0"/>
            </a:endParaRPr>
          </a:p>
          <a:p>
            <a:pPr marL="0" indent="0">
              <a:buNone/>
            </a:pPr>
            <a:r>
              <a:rPr lang="en-AU" dirty="0">
                <a:latin typeface="Century Schoolbook" panose="02040604050505020304" pitchFamily="18" charset="0"/>
                <a:cs typeface="Cavolini" panose="03000502040302020204" pitchFamily="66" charset="0"/>
              </a:rPr>
              <a:t>A large group of smaller galaxy clusters or galaxy groups</a:t>
            </a:r>
            <a:endParaRPr lang="en-US" dirty="0">
              <a:latin typeface="Century Schoolbook" panose="02040604050505020304" pitchFamily="18" charset="0"/>
              <a:cs typeface="Cavolini" panose="03000502040302020204" pitchFamily="66" charset="0"/>
            </a:endParaRPr>
          </a:p>
        </p:txBody>
      </p:sp>
      <p:sp>
        <p:nvSpPr>
          <p:cNvPr id="9" name="Rectangle 8">
            <a:extLst>
              <a:ext uri="{FF2B5EF4-FFF2-40B4-BE49-F238E27FC236}">
                <a16:creationId xmlns:a16="http://schemas.microsoft.com/office/drawing/2014/main" id="{930EC7E6-998A-4C04-9699-270DD24AC278}"/>
              </a:ext>
            </a:extLst>
          </p:cNvPr>
          <p:cNvSpPr/>
          <p:nvPr/>
        </p:nvSpPr>
        <p:spPr>
          <a:xfrm>
            <a:off x="284522" y="1491175"/>
            <a:ext cx="5735278" cy="5053214"/>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9">
            <a:extLst>
              <a:ext uri="{FF2B5EF4-FFF2-40B4-BE49-F238E27FC236}">
                <a16:creationId xmlns:a16="http://schemas.microsoft.com/office/drawing/2014/main" id="{4DE7495B-F02C-4CA5-8B63-096FDE7D9BB4}"/>
              </a:ext>
            </a:extLst>
          </p:cNvPr>
          <p:cNvSpPr/>
          <p:nvPr/>
        </p:nvSpPr>
        <p:spPr>
          <a:xfrm>
            <a:off x="6172202" y="1491175"/>
            <a:ext cx="5735278" cy="5053214"/>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37705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Celestial Objects - Definitions</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2" y="1491175"/>
            <a:ext cx="5735278" cy="5123882"/>
          </a:xfrm>
          <a:solidFill>
            <a:schemeClr val="bg1">
              <a:alpha val="75000"/>
            </a:schemeClr>
          </a:solidFill>
        </p:spPr>
        <p:txBody>
          <a:bodyPr>
            <a:normAutofit/>
          </a:bodyPr>
          <a:lstStyle/>
          <a:p>
            <a:pPr marL="0" indent="0">
              <a:buNone/>
            </a:pPr>
            <a:r>
              <a:rPr lang="en-US" b="1" dirty="0">
                <a:latin typeface="Century Schoolbook" panose="02040604050505020304" pitchFamily="18" charset="0"/>
                <a:cs typeface="Cavolini" panose="03000502040302020204" pitchFamily="66" charset="0"/>
              </a:rPr>
              <a:t>CONSTELLATION:</a:t>
            </a:r>
          </a:p>
          <a:p>
            <a:pPr marL="0" indent="0">
              <a:buNone/>
            </a:pPr>
            <a:r>
              <a:rPr lang="en-US" dirty="0">
                <a:latin typeface="Century Schoolbook" panose="02040604050505020304" pitchFamily="18" charset="0"/>
                <a:cs typeface="Cavolini" panose="03000502040302020204" pitchFamily="66" charset="0"/>
              </a:rPr>
              <a:t>A group of stars forming a recognizable pattern that is traditionally named after its apparent form or identified with a mythical figure</a:t>
            </a:r>
            <a:endParaRPr lang="en-AU" dirty="0">
              <a:latin typeface="Century Schoolbook" panose="02040604050505020304" pitchFamily="18" charset="0"/>
              <a:cs typeface="Cavolini" panose="03000502040302020204" pitchFamily="66" charset="0"/>
            </a:endParaRPr>
          </a:p>
          <a:p>
            <a:pPr marL="0" indent="0">
              <a:buNone/>
            </a:pPr>
            <a:endParaRPr lang="en-AU" dirty="0">
              <a:latin typeface="Century Schoolbook" panose="02040604050505020304" pitchFamily="18" charset="0"/>
              <a:cs typeface="Cavolini" panose="03000502040302020204" pitchFamily="66" charset="0"/>
            </a:endParaRPr>
          </a:p>
          <a:p>
            <a:pPr marL="0" indent="0">
              <a:buNone/>
            </a:pPr>
            <a:r>
              <a:rPr lang="en-AU" b="1" dirty="0">
                <a:latin typeface="Century Schoolbook" panose="02040604050505020304" pitchFamily="18" charset="0"/>
                <a:cs typeface="Cavolini" panose="03000502040302020204" pitchFamily="66" charset="0"/>
              </a:rPr>
              <a:t>BLACK HOLE:</a:t>
            </a:r>
            <a:endParaRPr lang="en-AU" dirty="0">
              <a:latin typeface="Century Schoolbook" panose="02040604050505020304" pitchFamily="18" charset="0"/>
              <a:cs typeface="Cavolini" panose="03000502040302020204" pitchFamily="66" charset="0"/>
            </a:endParaRPr>
          </a:p>
          <a:p>
            <a:pPr marL="0" indent="0">
              <a:buNone/>
            </a:pPr>
            <a:r>
              <a:rPr lang="en-AU" dirty="0">
                <a:latin typeface="Century Schoolbook" panose="02040604050505020304" pitchFamily="18" charset="0"/>
                <a:cs typeface="Cavolini" panose="03000502040302020204" pitchFamily="66" charset="0"/>
              </a:rPr>
              <a:t>A region of space having a gravitational field so intense that no matter or radiation can escape</a:t>
            </a:r>
          </a:p>
        </p:txBody>
      </p:sp>
      <p:sp>
        <p:nvSpPr>
          <p:cNvPr id="9" name="Rectangle 8">
            <a:extLst>
              <a:ext uri="{FF2B5EF4-FFF2-40B4-BE49-F238E27FC236}">
                <a16:creationId xmlns:a16="http://schemas.microsoft.com/office/drawing/2014/main" id="{930EC7E6-998A-4C04-9699-270DD24AC278}"/>
              </a:ext>
            </a:extLst>
          </p:cNvPr>
          <p:cNvSpPr/>
          <p:nvPr/>
        </p:nvSpPr>
        <p:spPr>
          <a:xfrm>
            <a:off x="284522" y="1491175"/>
            <a:ext cx="5735278" cy="5053214"/>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074" name="Picture 2" descr="I'm a Space Nerd from TeeTurtle | Day of the Shirt">
            <a:extLst>
              <a:ext uri="{FF2B5EF4-FFF2-40B4-BE49-F238E27FC236}">
                <a16:creationId xmlns:a16="http://schemas.microsoft.com/office/drawing/2014/main" id="{610B4C5C-D286-4F5E-8BCC-F2FE91945E15}"/>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524145" y="1491376"/>
            <a:ext cx="5053013" cy="5053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4487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Celestial Objects</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1" y="1549636"/>
            <a:ext cx="11081684" cy="5123882"/>
          </a:xfrm>
          <a:solidFill>
            <a:schemeClr val="bg1">
              <a:alpha val="75000"/>
            </a:schemeClr>
          </a:solidFill>
        </p:spPr>
        <p:txBody>
          <a:bodyPr>
            <a:normAutofit/>
          </a:bodyPr>
          <a:lstStyle/>
          <a:p>
            <a:pPr marL="0" indent="0">
              <a:buNone/>
            </a:pPr>
            <a:r>
              <a:rPr lang="en-US" b="1" dirty="0">
                <a:latin typeface="Century Schoolbook" panose="02040604050505020304" pitchFamily="18" charset="0"/>
                <a:cs typeface="Cavolini" panose="03000502040302020204" pitchFamily="66" charset="0"/>
              </a:rPr>
              <a:t>Order the below celestial bodies from largest to smallest:</a:t>
            </a:r>
          </a:p>
          <a:p>
            <a:pPr marL="0" indent="0">
              <a:buNone/>
            </a:pPr>
            <a:endParaRPr lang="en-US" b="1" dirty="0">
              <a:latin typeface="Century Schoolbook" panose="02040604050505020304" pitchFamily="18" charset="0"/>
              <a:cs typeface="Cavolini" panose="03000502040302020204" pitchFamily="66" charset="0"/>
            </a:endParaRPr>
          </a:p>
          <a:p>
            <a:r>
              <a:rPr lang="en-US" dirty="0">
                <a:latin typeface="Century Schoolbook" panose="02040604050505020304" pitchFamily="18" charset="0"/>
                <a:cs typeface="Cavolini" panose="03000502040302020204" pitchFamily="66" charset="0"/>
              </a:rPr>
              <a:t>Moon</a:t>
            </a:r>
          </a:p>
          <a:p>
            <a:r>
              <a:rPr lang="en-US" dirty="0">
                <a:latin typeface="Century Schoolbook" panose="02040604050505020304" pitchFamily="18" charset="0"/>
                <a:cs typeface="Cavolini" panose="03000502040302020204" pitchFamily="66" charset="0"/>
              </a:rPr>
              <a:t>Solar system</a:t>
            </a:r>
          </a:p>
          <a:p>
            <a:r>
              <a:rPr lang="en-US" dirty="0">
                <a:latin typeface="Century Schoolbook" panose="02040604050505020304" pitchFamily="18" charset="0"/>
                <a:cs typeface="Cavolini" panose="03000502040302020204" pitchFamily="66" charset="0"/>
              </a:rPr>
              <a:t>Galaxy</a:t>
            </a:r>
          </a:p>
          <a:p>
            <a:r>
              <a:rPr lang="en-US" dirty="0">
                <a:latin typeface="Century Schoolbook" panose="02040604050505020304" pitchFamily="18" charset="0"/>
                <a:cs typeface="Cavolini" panose="03000502040302020204" pitchFamily="66" charset="0"/>
              </a:rPr>
              <a:t>Universe</a:t>
            </a:r>
          </a:p>
          <a:p>
            <a:r>
              <a:rPr lang="en-US" dirty="0">
                <a:latin typeface="Century Schoolbook" panose="02040604050505020304" pitchFamily="18" charset="0"/>
                <a:cs typeface="Cavolini" panose="03000502040302020204" pitchFamily="66" charset="0"/>
              </a:rPr>
              <a:t>Star</a:t>
            </a:r>
          </a:p>
          <a:p>
            <a:r>
              <a:rPr lang="en-US" dirty="0">
                <a:latin typeface="Century Schoolbook" panose="02040604050505020304" pitchFamily="18" charset="0"/>
                <a:cs typeface="Cavolini" panose="03000502040302020204" pitchFamily="66" charset="0"/>
              </a:rPr>
              <a:t>Constellation</a:t>
            </a:r>
          </a:p>
          <a:p>
            <a:r>
              <a:rPr lang="en-US" dirty="0">
                <a:latin typeface="Century Schoolbook" panose="02040604050505020304" pitchFamily="18" charset="0"/>
                <a:cs typeface="Cavolini" panose="03000502040302020204" pitchFamily="66" charset="0"/>
              </a:rPr>
              <a:t>Planet</a:t>
            </a:r>
            <a:endParaRPr lang="en-AU" dirty="0">
              <a:latin typeface="Century Schoolbook" panose="02040604050505020304" pitchFamily="18" charset="0"/>
              <a:cs typeface="Cavolini" panose="03000502040302020204" pitchFamily="66" charset="0"/>
            </a:endParaRPr>
          </a:p>
        </p:txBody>
      </p:sp>
      <p:sp>
        <p:nvSpPr>
          <p:cNvPr id="11" name="Content Placeholder 4">
            <a:extLst>
              <a:ext uri="{FF2B5EF4-FFF2-40B4-BE49-F238E27FC236}">
                <a16:creationId xmlns:a16="http://schemas.microsoft.com/office/drawing/2014/main" id="{994C577D-15FD-47B4-A0DB-17F359ED374B}"/>
              </a:ext>
            </a:extLst>
          </p:cNvPr>
          <p:cNvSpPr>
            <a:spLocks noGrp="1"/>
          </p:cNvSpPr>
          <p:nvPr>
            <p:ph sz="half" idx="2"/>
          </p:nvPr>
        </p:nvSpPr>
        <p:spPr>
          <a:xfrm>
            <a:off x="5825363" y="2413678"/>
            <a:ext cx="5735276" cy="4052608"/>
          </a:xfrm>
          <a:solidFill>
            <a:schemeClr val="bg1">
              <a:alpha val="75000"/>
            </a:schemeClr>
          </a:solidFill>
        </p:spPr>
        <p:txBody>
          <a:bodyPr>
            <a:normAutofit/>
          </a:bodyPr>
          <a:lstStyle/>
          <a:p>
            <a:pPr marL="0" indent="0">
              <a:buNone/>
            </a:pPr>
            <a:r>
              <a:rPr lang="en-US" dirty="0">
                <a:solidFill>
                  <a:srgbClr val="C00000"/>
                </a:solidFill>
                <a:latin typeface="Century Schoolbook" panose="02040604050505020304" pitchFamily="18" charset="0"/>
                <a:cs typeface="Cavolini" panose="03000502040302020204" pitchFamily="66" charset="0"/>
              </a:rPr>
              <a:t>Universe</a:t>
            </a:r>
          </a:p>
          <a:p>
            <a:pPr marL="0" indent="0">
              <a:buNone/>
            </a:pPr>
            <a:r>
              <a:rPr lang="en-US" dirty="0">
                <a:solidFill>
                  <a:srgbClr val="C00000"/>
                </a:solidFill>
                <a:latin typeface="Century Schoolbook" panose="02040604050505020304" pitchFamily="18" charset="0"/>
                <a:cs typeface="Cavolini" panose="03000502040302020204" pitchFamily="66" charset="0"/>
              </a:rPr>
              <a:t>Galaxy</a:t>
            </a:r>
          </a:p>
          <a:p>
            <a:pPr marL="0" indent="0">
              <a:buNone/>
            </a:pPr>
            <a:r>
              <a:rPr lang="en-US" dirty="0">
                <a:solidFill>
                  <a:srgbClr val="C00000"/>
                </a:solidFill>
                <a:latin typeface="Century Schoolbook" panose="02040604050505020304" pitchFamily="18" charset="0"/>
                <a:cs typeface="Cavolini" panose="03000502040302020204" pitchFamily="66" charset="0"/>
              </a:rPr>
              <a:t>Constellation</a:t>
            </a:r>
          </a:p>
          <a:p>
            <a:pPr marL="0" indent="0">
              <a:buNone/>
            </a:pPr>
            <a:r>
              <a:rPr lang="en-US" dirty="0">
                <a:solidFill>
                  <a:srgbClr val="C00000"/>
                </a:solidFill>
                <a:latin typeface="Century Schoolbook" panose="02040604050505020304" pitchFamily="18" charset="0"/>
                <a:cs typeface="Cavolini" panose="03000502040302020204" pitchFamily="66" charset="0"/>
              </a:rPr>
              <a:t>Solar system</a:t>
            </a:r>
          </a:p>
          <a:p>
            <a:pPr marL="0" indent="0">
              <a:buNone/>
            </a:pPr>
            <a:r>
              <a:rPr lang="en-US" dirty="0">
                <a:solidFill>
                  <a:srgbClr val="C00000"/>
                </a:solidFill>
                <a:latin typeface="Century Schoolbook" panose="02040604050505020304" pitchFamily="18" charset="0"/>
                <a:cs typeface="Cavolini" panose="03000502040302020204" pitchFamily="66" charset="0"/>
              </a:rPr>
              <a:t>Sun</a:t>
            </a:r>
          </a:p>
          <a:p>
            <a:pPr marL="0" indent="0">
              <a:buNone/>
            </a:pPr>
            <a:r>
              <a:rPr lang="en-US" dirty="0">
                <a:solidFill>
                  <a:srgbClr val="C00000"/>
                </a:solidFill>
                <a:latin typeface="Century Schoolbook" panose="02040604050505020304" pitchFamily="18" charset="0"/>
                <a:cs typeface="Cavolini" panose="03000502040302020204" pitchFamily="66" charset="0"/>
              </a:rPr>
              <a:t>Planet</a:t>
            </a:r>
          </a:p>
          <a:p>
            <a:pPr marL="0" indent="0">
              <a:buNone/>
            </a:pPr>
            <a:r>
              <a:rPr lang="en-US" dirty="0">
                <a:solidFill>
                  <a:srgbClr val="C00000"/>
                </a:solidFill>
                <a:latin typeface="Century Schoolbook" panose="02040604050505020304" pitchFamily="18" charset="0"/>
                <a:cs typeface="Cavolini" panose="03000502040302020204" pitchFamily="66" charset="0"/>
              </a:rPr>
              <a:t>Moon</a:t>
            </a:r>
          </a:p>
        </p:txBody>
      </p:sp>
    </p:spTree>
    <p:extLst>
      <p:ext uri="{BB962C8B-B14F-4D97-AF65-F5344CB8AC3E}">
        <p14:creationId xmlns:p14="http://schemas.microsoft.com/office/powerpoint/2010/main" val="1155789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Space Perspective</a:t>
            </a:r>
            <a:endParaRPr lang="en-AU" dirty="0">
              <a:latin typeface="Amasis MT Pro Black" panose="02040A04050005020304" pitchFamily="18" charset="0"/>
            </a:endParaRPr>
          </a:p>
        </p:txBody>
      </p:sp>
      <p:pic>
        <p:nvPicPr>
          <p:cNvPr id="10" name="Online Media 1" title="Universe Size Comparison 3D">
            <a:hlinkClick r:id="" action="ppaction://media"/>
            <a:extLst>
              <a:ext uri="{FF2B5EF4-FFF2-40B4-BE49-F238E27FC236}">
                <a16:creationId xmlns:a16="http://schemas.microsoft.com/office/drawing/2014/main" id="{10D8DF6A-0D0E-4B66-9E79-B1FF3EEE60EE}"/>
              </a:ext>
            </a:extLst>
          </p:cNvPr>
          <p:cNvPicPr>
            <a:picLocks noRot="1" noChangeAspect="1"/>
          </p:cNvPicPr>
          <p:nvPr>
            <a:videoFile r:link="rId1"/>
          </p:nvPr>
        </p:nvPicPr>
        <p:blipFill>
          <a:blip r:embed="rId3"/>
          <a:stretch>
            <a:fillRect/>
          </a:stretch>
        </p:blipFill>
        <p:spPr>
          <a:xfrm>
            <a:off x="1194561" y="1187904"/>
            <a:ext cx="9802877" cy="5538626"/>
          </a:xfrm>
          <a:prstGeom prst="rect">
            <a:avLst/>
          </a:prstGeom>
        </p:spPr>
      </p:pic>
    </p:spTree>
    <p:extLst>
      <p:ext uri="{BB962C8B-B14F-4D97-AF65-F5344CB8AC3E}">
        <p14:creationId xmlns:p14="http://schemas.microsoft.com/office/powerpoint/2010/main" val="1028254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0"/>
                                        </p:tgtEl>
                                      </p:cBhvr>
                                    </p:cmd>
                                  </p:childTnLst>
                                </p:cTn>
                              </p:par>
                            </p:childTnLst>
                          </p:cTn>
                        </p:par>
                      </p:childTnLst>
                    </p:cTn>
                  </p:par>
                </p:childTnLst>
              </p:cTn>
              <p:nextCondLst>
                <p:cond evt="onClick" delay="0">
                  <p:tgtEl>
                    <p:spTgt spid="10"/>
                  </p:tgtEl>
                </p:cond>
              </p:nextCondLst>
            </p:seq>
            <p:video>
              <p:cMediaNode vol="80000">
                <p:cTn id="12" fill="hold" display="0">
                  <p:stCondLst>
                    <p:cond delay="indefinite"/>
                  </p:stCondLst>
                </p:cTn>
                <p:tgtEl>
                  <p:spTgt spid="10"/>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The Universe</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1" y="1491175"/>
            <a:ext cx="11538883" cy="5123882"/>
          </a:xfrm>
          <a:solidFill>
            <a:schemeClr val="bg1">
              <a:alpha val="75000"/>
            </a:schemeClr>
          </a:solidFill>
        </p:spPr>
        <p:txBody>
          <a:bodyPr/>
          <a:lstStyle/>
          <a:p>
            <a:pPr marL="0" indent="0">
              <a:buNone/>
            </a:pPr>
            <a:r>
              <a:rPr lang="en-US" dirty="0">
                <a:latin typeface="Century Schoolbook" panose="02040604050505020304" pitchFamily="18" charset="0"/>
                <a:cs typeface="Cavolini" panose="03000502040302020204" pitchFamily="66" charset="0"/>
              </a:rPr>
              <a:t>Write out and complete the following sentences</a:t>
            </a:r>
          </a:p>
          <a:p>
            <a:pPr marL="0" indent="0">
              <a:buNone/>
            </a:pPr>
            <a:endParaRPr lang="en-US" dirty="0">
              <a:latin typeface="Century Schoolbook" panose="02040604050505020304" pitchFamily="18" charset="0"/>
              <a:cs typeface="Cavolini" panose="03000502040302020204" pitchFamily="66" charset="0"/>
            </a:endParaRPr>
          </a:p>
          <a:p>
            <a:pPr marL="514350" indent="-514350">
              <a:buAutoNum type="arabicPeriod"/>
            </a:pPr>
            <a:r>
              <a:rPr lang="en-US" dirty="0">
                <a:latin typeface="Century Schoolbook" panose="02040604050505020304" pitchFamily="18" charset="0"/>
                <a:cs typeface="Cavolini" panose="03000502040302020204" pitchFamily="66" charset="0"/>
              </a:rPr>
              <a:t>We live on ______________.</a:t>
            </a:r>
          </a:p>
          <a:p>
            <a:pPr marL="514350" indent="-514350">
              <a:buAutoNum type="arabicPeriod"/>
            </a:pPr>
            <a:r>
              <a:rPr lang="en-US" dirty="0">
                <a:latin typeface="Century Schoolbook" panose="02040604050505020304" pitchFamily="18" charset="0"/>
                <a:cs typeface="Cavolini" panose="03000502040302020204" pitchFamily="66" charset="0"/>
              </a:rPr>
              <a:t>Our planet orbits in the Sun in the __________ ___________.</a:t>
            </a:r>
          </a:p>
          <a:p>
            <a:pPr marL="514350" indent="-514350">
              <a:buAutoNum type="arabicPeriod"/>
            </a:pPr>
            <a:r>
              <a:rPr lang="en-US" dirty="0">
                <a:latin typeface="Century Schoolbook" panose="02040604050505020304" pitchFamily="18" charset="0"/>
                <a:cs typeface="Cavolini" panose="03000502040302020204" pitchFamily="66" charset="0"/>
              </a:rPr>
              <a:t>The Milky Way is our ________________.</a:t>
            </a:r>
          </a:p>
          <a:p>
            <a:pPr marL="514350" indent="-514350">
              <a:buAutoNum type="arabicPeriod"/>
            </a:pPr>
            <a:r>
              <a:rPr lang="en-US" dirty="0">
                <a:latin typeface="Century Schoolbook" panose="02040604050505020304" pitchFamily="18" charset="0"/>
                <a:cs typeface="Cavolini" panose="03000502040302020204" pitchFamily="66" charset="0"/>
              </a:rPr>
              <a:t>A group of galaxies pulled together by gravity are called a _____________ ______________.</a:t>
            </a:r>
          </a:p>
          <a:p>
            <a:pPr marL="514350" indent="-514350">
              <a:buAutoNum type="arabicPeriod"/>
            </a:pPr>
            <a:r>
              <a:rPr lang="en-US" dirty="0">
                <a:latin typeface="Century Schoolbook" panose="02040604050505020304" pitchFamily="18" charset="0"/>
                <a:cs typeface="Cavolini" panose="03000502040302020204" pitchFamily="66" charset="0"/>
              </a:rPr>
              <a:t>___________________ are considered to be the largest feature of the universe</a:t>
            </a:r>
            <a:endParaRPr lang="en-AU" dirty="0">
              <a:latin typeface="Century Schoolbook" panose="02040604050505020304" pitchFamily="18" charset="0"/>
              <a:cs typeface="Cavolini" panose="03000502040302020204" pitchFamily="66" charset="0"/>
            </a:endParaRPr>
          </a:p>
        </p:txBody>
      </p:sp>
    </p:spTree>
    <p:extLst>
      <p:ext uri="{BB962C8B-B14F-4D97-AF65-F5344CB8AC3E}">
        <p14:creationId xmlns:p14="http://schemas.microsoft.com/office/powerpoint/2010/main" val="3477996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The Universe</a:t>
            </a:r>
            <a:endParaRPr lang="en-AU" dirty="0">
              <a:latin typeface="Amasis MT Pro Black" panose="02040A04050005020304" pitchFamily="18" charset="0"/>
            </a:endParaRPr>
          </a:p>
        </p:txBody>
      </p:sp>
      <p:sp>
        <p:nvSpPr>
          <p:cNvPr id="4" name="Content Placeholder 3">
            <a:extLst>
              <a:ext uri="{FF2B5EF4-FFF2-40B4-BE49-F238E27FC236}">
                <a16:creationId xmlns:a16="http://schemas.microsoft.com/office/drawing/2014/main" id="{97B0A339-7F53-4C25-943E-084CE6E1798F}"/>
              </a:ext>
            </a:extLst>
          </p:cNvPr>
          <p:cNvSpPr>
            <a:spLocks noGrp="1"/>
          </p:cNvSpPr>
          <p:nvPr>
            <p:ph sz="half" idx="1"/>
          </p:nvPr>
        </p:nvSpPr>
        <p:spPr>
          <a:xfrm>
            <a:off x="284521" y="1491175"/>
            <a:ext cx="11538883" cy="5123882"/>
          </a:xfrm>
          <a:solidFill>
            <a:schemeClr val="bg1">
              <a:alpha val="75000"/>
            </a:schemeClr>
          </a:solidFill>
        </p:spPr>
        <p:txBody>
          <a:bodyPr/>
          <a:lstStyle/>
          <a:p>
            <a:pPr marL="0" indent="0">
              <a:buNone/>
            </a:pPr>
            <a:r>
              <a:rPr lang="en-US" dirty="0">
                <a:latin typeface="Century Schoolbook" panose="02040604050505020304" pitchFamily="18" charset="0"/>
                <a:cs typeface="Cavolini" panose="03000502040302020204" pitchFamily="66" charset="0"/>
              </a:rPr>
              <a:t>Write out and complete the following sentences</a:t>
            </a:r>
          </a:p>
          <a:p>
            <a:pPr marL="0" indent="0">
              <a:buNone/>
            </a:pPr>
            <a:endParaRPr lang="en-US" dirty="0">
              <a:latin typeface="Century Schoolbook" panose="02040604050505020304" pitchFamily="18" charset="0"/>
              <a:cs typeface="Cavolini" panose="03000502040302020204" pitchFamily="66" charset="0"/>
            </a:endParaRPr>
          </a:p>
          <a:p>
            <a:pPr marL="514350" indent="-514350">
              <a:buAutoNum type="arabicPeriod"/>
            </a:pPr>
            <a:r>
              <a:rPr lang="en-US" dirty="0">
                <a:latin typeface="Century Schoolbook" panose="02040604050505020304" pitchFamily="18" charset="0"/>
                <a:cs typeface="Cavolini" panose="03000502040302020204" pitchFamily="66" charset="0"/>
              </a:rPr>
              <a:t>We live on </a:t>
            </a:r>
            <a:r>
              <a:rPr lang="en-US" b="1" dirty="0">
                <a:solidFill>
                  <a:srgbClr val="FF0000"/>
                </a:solidFill>
                <a:latin typeface="Century Schoolbook" panose="02040604050505020304" pitchFamily="18" charset="0"/>
                <a:cs typeface="Cavolini" panose="03000502040302020204" pitchFamily="66" charset="0"/>
              </a:rPr>
              <a:t>Earth</a:t>
            </a:r>
            <a:r>
              <a:rPr lang="en-US" dirty="0">
                <a:latin typeface="Century Schoolbook" panose="02040604050505020304" pitchFamily="18" charset="0"/>
                <a:cs typeface="Cavolini" panose="03000502040302020204" pitchFamily="66" charset="0"/>
              </a:rPr>
              <a:t>.</a:t>
            </a:r>
          </a:p>
          <a:p>
            <a:pPr marL="514350" indent="-514350">
              <a:buAutoNum type="arabicPeriod"/>
            </a:pPr>
            <a:r>
              <a:rPr lang="en-US" dirty="0">
                <a:latin typeface="Century Schoolbook" panose="02040604050505020304" pitchFamily="18" charset="0"/>
                <a:cs typeface="Cavolini" panose="03000502040302020204" pitchFamily="66" charset="0"/>
              </a:rPr>
              <a:t>Our planet orbits in the Sun in the </a:t>
            </a:r>
            <a:r>
              <a:rPr lang="en-US" b="1" dirty="0">
                <a:solidFill>
                  <a:srgbClr val="FF0000"/>
                </a:solidFill>
                <a:latin typeface="Century Schoolbook" panose="02040604050505020304" pitchFamily="18" charset="0"/>
                <a:cs typeface="Cavolini" panose="03000502040302020204" pitchFamily="66" charset="0"/>
              </a:rPr>
              <a:t>Solar System</a:t>
            </a:r>
            <a:r>
              <a:rPr lang="en-US" dirty="0">
                <a:latin typeface="Century Schoolbook" panose="02040604050505020304" pitchFamily="18" charset="0"/>
                <a:cs typeface="Cavolini" panose="03000502040302020204" pitchFamily="66" charset="0"/>
              </a:rPr>
              <a:t>.</a:t>
            </a:r>
          </a:p>
          <a:p>
            <a:pPr marL="514350" indent="-514350">
              <a:buAutoNum type="arabicPeriod"/>
            </a:pPr>
            <a:r>
              <a:rPr lang="en-US" dirty="0">
                <a:latin typeface="Century Schoolbook" panose="02040604050505020304" pitchFamily="18" charset="0"/>
                <a:cs typeface="Cavolini" panose="03000502040302020204" pitchFamily="66" charset="0"/>
              </a:rPr>
              <a:t>The Milky Way is our </a:t>
            </a:r>
            <a:r>
              <a:rPr lang="en-US" b="1" dirty="0">
                <a:solidFill>
                  <a:srgbClr val="FF0000"/>
                </a:solidFill>
                <a:latin typeface="Century Schoolbook" panose="02040604050505020304" pitchFamily="18" charset="0"/>
                <a:cs typeface="Cavolini" panose="03000502040302020204" pitchFamily="66" charset="0"/>
              </a:rPr>
              <a:t>galaxy</a:t>
            </a:r>
            <a:r>
              <a:rPr lang="en-US" dirty="0">
                <a:latin typeface="Century Schoolbook" panose="02040604050505020304" pitchFamily="18" charset="0"/>
                <a:cs typeface="Cavolini" panose="03000502040302020204" pitchFamily="66" charset="0"/>
              </a:rPr>
              <a:t>.</a:t>
            </a:r>
          </a:p>
          <a:p>
            <a:pPr marL="514350" indent="-514350">
              <a:buAutoNum type="arabicPeriod"/>
            </a:pPr>
            <a:r>
              <a:rPr lang="en-US" dirty="0">
                <a:latin typeface="Century Schoolbook" panose="02040604050505020304" pitchFamily="18" charset="0"/>
                <a:cs typeface="Cavolini" panose="03000502040302020204" pitchFamily="66" charset="0"/>
              </a:rPr>
              <a:t>A group of galaxies pulled together by gravity are called a </a:t>
            </a:r>
            <a:r>
              <a:rPr lang="en-US" b="1" dirty="0">
                <a:solidFill>
                  <a:srgbClr val="FF0000"/>
                </a:solidFill>
                <a:latin typeface="Century Schoolbook" panose="02040604050505020304" pitchFamily="18" charset="0"/>
                <a:cs typeface="Cavolini" panose="03000502040302020204" pitchFamily="66" charset="0"/>
              </a:rPr>
              <a:t>local group</a:t>
            </a:r>
            <a:r>
              <a:rPr lang="en-US" dirty="0">
                <a:latin typeface="Century Schoolbook" panose="02040604050505020304" pitchFamily="18" charset="0"/>
                <a:cs typeface="Cavolini" panose="03000502040302020204" pitchFamily="66" charset="0"/>
              </a:rPr>
              <a:t>.</a:t>
            </a:r>
          </a:p>
          <a:p>
            <a:pPr marL="514350" indent="-514350">
              <a:buAutoNum type="arabicPeriod"/>
            </a:pPr>
            <a:r>
              <a:rPr lang="en-US" b="1" dirty="0">
                <a:solidFill>
                  <a:srgbClr val="FF0000"/>
                </a:solidFill>
                <a:latin typeface="Century Schoolbook" panose="02040604050505020304" pitchFamily="18" charset="0"/>
                <a:cs typeface="Cavolini" panose="03000502040302020204" pitchFamily="66" charset="0"/>
              </a:rPr>
              <a:t>Super clusters</a:t>
            </a:r>
            <a:r>
              <a:rPr lang="en-US" dirty="0">
                <a:latin typeface="Century Schoolbook" panose="02040604050505020304" pitchFamily="18" charset="0"/>
                <a:cs typeface="Cavolini" panose="03000502040302020204" pitchFamily="66" charset="0"/>
              </a:rPr>
              <a:t> are considered to be the largest feature of the universe</a:t>
            </a:r>
            <a:endParaRPr lang="en-AU" dirty="0">
              <a:latin typeface="Century Schoolbook" panose="02040604050505020304" pitchFamily="18" charset="0"/>
              <a:cs typeface="Cavolini" panose="03000502040302020204" pitchFamily="66" charset="0"/>
            </a:endParaRPr>
          </a:p>
        </p:txBody>
      </p:sp>
    </p:spTree>
    <p:extLst>
      <p:ext uri="{BB962C8B-B14F-4D97-AF65-F5344CB8AC3E}">
        <p14:creationId xmlns:p14="http://schemas.microsoft.com/office/powerpoint/2010/main" val="2634050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2229AB-1949-4F32-BFA5-07FB5B17E7F3}"/>
              </a:ext>
            </a:extLst>
          </p:cNvPr>
          <p:cNvGrpSpPr/>
          <p:nvPr/>
        </p:nvGrpSpPr>
        <p:grpSpPr>
          <a:xfrm>
            <a:off x="80421" y="44555"/>
            <a:ext cx="8512035" cy="450798"/>
            <a:chOff x="80421" y="87084"/>
            <a:chExt cx="8512035" cy="676519"/>
          </a:xfrm>
        </p:grpSpPr>
        <p:sp>
          <p:nvSpPr>
            <p:cNvPr id="15" name="Arrow: Pentagon 14">
              <a:extLst>
                <a:ext uri="{FF2B5EF4-FFF2-40B4-BE49-F238E27FC236}">
                  <a16:creationId xmlns:a16="http://schemas.microsoft.com/office/drawing/2014/main" id="{5666BD3C-540F-4385-A489-B83CC899B34A}"/>
                </a:ext>
              </a:extLst>
            </p:cNvPr>
            <p:cNvSpPr/>
            <p:nvPr/>
          </p:nvSpPr>
          <p:spPr>
            <a:xfrm>
              <a:off x="80421" y="87084"/>
              <a:ext cx="8512035" cy="676519"/>
            </a:xfrm>
            <a:prstGeom prst="homePlate">
              <a:avLst/>
            </a:prstGeom>
            <a:solidFill>
              <a:srgbClr val="2196F3">
                <a:alpha val="75000"/>
              </a:srgbClr>
            </a:solidFill>
            <a:ln w="57150">
              <a:solidFill>
                <a:srgbClr val="2196F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latin typeface="Century Schoolbook" panose="02040604050505020304" pitchFamily="18" charset="0"/>
                  <a:cs typeface="Cavolini" panose="03000502040302020204" pitchFamily="66" charset="0"/>
                </a:rPr>
                <a:t>The Universe</a:t>
              </a:r>
              <a:endParaRPr lang="en-AU" sz="2400" dirty="0">
                <a:solidFill>
                  <a:schemeClr val="tx1"/>
                </a:solidFill>
                <a:latin typeface="Century Schoolbook" panose="02040604050505020304" pitchFamily="18" charset="0"/>
                <a:cs typeface="Cavolini" panose="03000502040302020204" pitchFamily="66" charset="0"/>
              </a:endParaRPr>
            </a:p>
          </p:txBody>
        </p:sp>
        <p:sp>
          <p:nvSpPr>
            <p:cNvPr id="18" name="Rectangle 17">
              <a:extLst>
                <a:ext uri="{FF2B5EF4-FFF2-40B4-BE49-F238E27FC236}">
                  <a16:creationId xmlns:a16="http://schemas.microsoft.com/office/drawing/2014/main" id="{CEDE209F-7DD4-4F4E-A8B3-41B1F69A0E91}"/>
                </a:ext>
              </a:extLst>
            </p:cNvPr>
            <p:cNvSpPr/>
            <p:nvPr/>
          </p:nvSpPr>
          <p:spPr>
            <a:xfrm>
              <a:off x="80421" y="87084"/>
              <a:ext cx="8178208" cy="6765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AU" dirty="0">
                <a:solidFill>
                  <a:schemeClr val="tx1"/>
                </a:solidFill>
                <a:latin typeface="Cavolini" panose="03000502040302020204" pitchFamily="66" charset="0"/>
                <a:cs typeface="Cavolini" panose="03000502040302020204" pitchFamily="66" charset="0"/>
              </a:endParaRPr>
            </a:p>
          </p:txBody>
        </p:sp>
      </p:grpSp>
      <p:sp>
        <p:nvSpPr>
          <p:cNvPr id="3" name="Title 2">
            <a:extLst>
              <a:ext uri="{FF2B5EF4-FFF2-40B4-BE49-F238E27FC236}">
                <a16:creationId xmlns:a16="http://schemas.microsoft.com/office/drawing/2014/main" id="{85EC4615-5C0C-4A82-889E-DC2820FF933C}"/>
              </a:ext>
            </a:extLst>
          </p:cNvPr>
          <p:cNvSpPr>
            <a:spLocks noGrp="1"/>
          </p:cNvSpPr>
          <p:nvPr>
            <p:ph type="title"/>
          </p:nvPr>
        </p:nvSpPr>
        <p:spPr>
          <a:xfrm>
            <a:off x="284522" y="566019"/>
            <a:ext cx="11622956" cy="793376"/>
          </a:xfrm>
          <a:solidFill>
            <a:schemeClr val="bg1">
              <a:alpha val="75000"/>
            </a:schemeClr>
          </a:solidFill>
        </p:spPr>
        <p:txBody>
          <a:bodyPr>
            <a:normAutofit/>
          </a:bodyPr>
          <a:lstStyle/>
          <a:p>
            <a:r>
              <a:rPr lang="en-US" dirty="0">
                <a:latin typeface="Amasis MT Pro Black" panose="02040A04050005020304" pitchFamily="18" charset="0"/>
              </a:rPr>
              <a:t>The Universe</a:t>
            </a:r>
            <a:endParaRPr lang="en-AU" dirty="0">
              <a:latin typeface="Amasis MT Pro Black" panose="02040A04050005020304" pitchFamily="18" charset="0"/>
            </a:endParaRPr>
          </a:p>
        </p:txBody>
      </p:sp>
      <p:pic>
        <p:nvPicPr>
          <p:cNvPr id="9" name="Online Media 2" title="Hubble's Field Guide to Galaxies">
            <a:hlinkClick r:id="" action="ppaction://media"/>
            <a:extLst>
              <a:ext uri="{FF2B5EF4-FFF2-40B4-BE49-F238E27FC236}">
                <a16:creationId xmlns:a16="http://schemas.microsoft.com/office/drawing/2014/main" id="{BD232AA5-2BD0-415B-8995-4DAA2B6A5E59}"/>
              </a:ext>
            </a:extLst>
          </p:cNvPr>
          <p:cNvPicPr>
            <a:picLocks noRot="1" noChangeAspect="1"/>
          </p:cNvPicPr>
          <p:nvPr>
            <a:videoFile r:link="rId1"/>
          </p:nvPr>
        </p:nvPicPr>
        <p:blipFill>
          <a:blip r:embed="rId3"/>
          <a:stretch>
            <a:fillRect/>
          </a:stretch>
        </p:blipFill>
        <p:spPr>
          <a:xfrm>
            <a:off x="1354952" y="1359395"/>
            <a:ext cx="9482096" cy="5357384"/>
          </a:xfrm>
          <a:prstGeom prst="rect">
            <a:avLst/>
          </a:prstGeom>
        </p:spPr>
      </p:pic>
    </p:spTree>
    <p:extLst>
      <p:ext uri="{BB962C8B-B14F-4D97-AF65-F5344CB8AC3E}">
        <p14:creationId xmlns:p14="http://schemas.microsoft.com/office/powerpoint/2010/main" val="928362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vol="80000">
                <p:cTn id="12" fill="hold" display="0">
                  <p:stCondLst>
                    <p:cond delay="indefinite"/>
                  </p:stCondLst>
                </p:cTn>
                <p:tgtEl>
                  <p:spTgt spid="9"/>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6" ma:contentTypeDescription="Create a new document." ma:contentTypeScope="" ma:versionID="02697e3214b2f55142a2e7b89ba6de54">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67be6965022b95aa9d7585358a9bb7fc"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BD42082-9662-4B06-90B6-4818E6225C29}">
  <ds:schemaRefs>
    <ds:schemaRef ds:uri="http://schemas.microsoft.com/sharepoint/v3/contenttype/forms"/>
  </ds:schemaRefs>
</ds:datastoreItem>
</file>

<file path=customXml/itemProps2.xml><?xml version="1.0" encoding="utf-8"?>
<ds:datastoreItem xmlns:ds="http://schemas.openxmlformats.org/officeDocument/2006/customXml" ds:itemID="{9886329B-8FEE-4880-AB00-7C4C4AD74C85}"/>
</file>

<file path=customXml/itemProps3.xml><?xml version="1.0" encoding="utf-8"?>
<ds:datastoreItem xmlns:ds="http://schemas.openxmlformats.org/officeDocument/2006/customXml" ds:itemID="{9D7E48D0-6FF8-471B-BE11-D73A29B25C45}">
  <ds:schemaRefs>
    <ds:schemaRef ds:uri="http://purl.org/dc/terms/"/>
    <ds:schemaRef ds:uri="f6d0ecc1-050a-41ad-9c42-3f7d055b4c47"/>
    <ds:schemaRef ds:uri="http://schemas.microsoft.com/office/2006/documentManagement/types"/>
    <ds:schemaRef ds:uri="http://purl.org/dc/dcmitype/"/>
    <ds:schemaRef ds:uri="79427b03-4731-4d66-9ff6-8b9dc7afa5d0"/>
    <ds:schemaRef ds:uri="http://www.w3.org/XML/1998/namespace"/>
    <ds:schemaRef ds:uri="http://purl.org/dc/elements/1.1/"/>
    <ds:schemaRef ds:uri="http://schemas.microsoft.com/office/2006/metadata/propertie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7982</TotalTime>
  <Words>965</Words>
  <Application>Microsoft Office PowerPoint</Application>
  <PresentationFormat>Widescreen</PresentationFormat>
  <Paragraphs>168</Paragraphs>
  <Slides>20</Slides>
  <Notes>5</Notes>
  <HiddenSlides>4</HiddenSlides>
  <MMClips>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Amasis MT Pro Black</vt:lpstr>
      <vt:lpstr>Arial</vt:lpstr>
      <vt:lpstr>Book Antiqua</vt:lpstr>
      <vt:lpstr>Bookman Old Style</vt:lpstr>
      <vt:lpstr>Calibri</vt:lpstr>
      <vt:lpstr>Calibri Light</vt:lpstr>
      <vt:lpstr>Cavolini</vt:lpstr>
      <vt:lpstr>Century Gothic</vt:lpstr>
      <vt:lpstr>Century Schoolbook</vt:lpstr>
      <vt:lpstr>Wingdings</vt:lpstr>
      <vt:lpstr>Office Theme</vt:lpstr>
      <vt:lpstr>PowerPoint Presentation</vt:lpstr>
      <vt:lpstr>Celestial Objects - Definitions</vt:lpstr>
      <vt:lpstr>Celestial Objects - Definitions</vt:lpstr>
      <vt:lpstr>Celestial Objects - Definitions</vt:lpstr>
      <vt:lpstr>Celestial Objects</vt:lpstr>
      <vt:lpstr>Space Perspective</vt:lpstr>
      <vt:lpstr>The Universe</vt:lpstr>
      <vt:lpstr>The Universe</vt:lpstr>
      <vt:lpstr>The Universe</vt:lpstr>
      <vt:lpstr>Galaxies</vt:lpstr>
      <vt:lpstr>Spiral Galaxies</vt:lpstr>
      <vt:lpstr>Barred Spiral Galaxies</vt:lpstr>
      <vt:lpstr>Elliptical Galaxies</vt:lpstr>
      <vt:lpstr>Irregular Galaxies</vt:lpstr>
      <vt:lpstr>EXIT TICKET</vt:lpstr>
      <vt:lpstr>PowerPoint Presentation</vt:lpstr>
      <vt:lpstr>* BRAIN BREAK *</vt:lpstr>
      <vt:lpstr>GAME RULES</vt:lpstr>
      <vt:lpstr>Put your books away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AGNEW Tiela [Southern River College]</dc:creator>
  <cp:lastModifiedBy>AGNEW-BUSH Tiela [Southern River College]</cp:lastModifiedBy>
  <cp:revision>19</cp:revision>
  <dcterms:created xsi:type="dcterms:W3CDTF">2022-04-22T06:41:29Z</dcterms:created>
  <dcterms:modified xsi:type="dcterms:W3CDTF">2023-10-10T01:39:47Z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0x010100FA44AD7484BA56469F208AE1AAB92548</vt:lpwstr>
  </property>
</Properties>
</file>

<file path=docProps/thumbnail.jpeg>
</file>